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4424" r:id="rId5"/>
  </p:sldMasterIdLst>
  <p:notesMasterIdLst>
    <p:notesMasterId r:id="rId26"/>
  </p:notesMasterIdLst>
  <p:handoutMasterIdLst>
    <p:handoutMasterId r:id="rId27"/>
  </p:handoutMasterIdLst>
  <p:sldIdLst>
    <p:sldId id="647" r:id="rId6"/>
    <p:sldId id="648" r:id="rId7"/>
    <p:sldId id="652" r:id="rId8"/>
    <p:sldId id="714" r:id="rId9"/>
    <p:sldId id="716" r:id="rId10"/>
    <p:sldId id="717" r:id="rId11"/>
    <p:sldId id="713" r:id="rId12"/>
    <p:sldId id="715" r:id="rId13"/>
    <p:sldId id="710" r:id="rId14"/>
    <p:sldId id="657" r:id="rId15"/>
    <p:sldId id="711" r:id="rId16"/>
    <p:sldId id="707" r:id="rId17"/>
    <p:sldId id="667" r:id="rId18"/>
    <p:sldId id="669" r:id="rId19"/>
    <p:sldId id="703" r:id="rId20"/>
    <p:sldId id="708" r:id="rId21"/>
    <p:sldId id="712" r:id="rId22"/>
    <p:sldId id="718" r:id="rId23"/>
    <p:sldId id="709" r:id="rId24"/>
    <p:sldId id="701" r:id="rId25"/>
  </p:sldIdLst>
  <p:sldSz cx="9144000" cy="6858000" type="screen4x3"/>
  <p:notesSz cx="7010400" cy="9223375"/>
  <p:defaultTextStyle>
    <a:defPPr>
      <a:defRPr lang="en-US"/>
    </a:defPPr>
    <a:lvl1pPr algn="l" defTabSz="457200" rtl="0" eaLnBrk="0" fontAlgn="base" hangingPunct="0">
      <a:spcBef>
        <a:spcPct val="0"/>
      </a:spcBef>
      <a:spcAft>
        <a:spcPct val="0"/>
      </a:spcAft>
      <a:defRPr kern="1200">
        <a:solidFill>
          <a:schemeClr val="tx1"/>
        </a:solidFill>
        <a:latin typeface="Rockwell" panose="02060603020205020403" pitchFamily="18" charset="0"/>
        <a:ea typeface="+mn-ea"/>
        <a:cs typeface="+mn-cs"/>
      </a:defRPr>
    </a:lvl1pPr>
    <a:lvl2pPr marL="457200" algn="l" defTabSz="457200" rtl="0" eaLnBrk="0" fontAlgn="base" hangingPunct="0">
      <a:spcBef>
        <a:spcPct val="0"/>
      </a:spcBef>
      <a:spcAft>
        <a:spcPct val="0"/>
      </a:spcAft>
      <a:defRPr kern="1200">
        <a:solidFill>
          <a:schemeClr val="tx1"/>
        </a:solidFill>
        <a:latin typeface="Rockwell" panose="02060603020205020403" pitchFamily="18" charset="0"/>
        <a:ea typeface="+mn-ea"/>
        <a:cs typeface="+mn-cs"/>
      </a:defRPr>
    </a:lvl2pPr>
    <a:lvl3pPr marL="914400" algn="l" defTabSz="457200" rtl="0" eaLnBrk="0" fontAlgn="base" hangingPunct="0">
      <a:spcBef>
        <a:spcPct val="0"/>
      </a:spcBef>
      <a:spcAft>
        <a:spcPct val="0"/>
      </a:spcAft>
      <a:defRPr kern="1200">
        <a:solidFill>
          <a:schemeClr val="tx1"/>
        </a:solidFill>
        <a:latin typeface="Rockwell" panose="02060603020205020403" pitchFamily="18" charset="0"/>
        <a:ea typeface="+mn-ea"/>
        <a:cs typeface="+mn-cs"/>
      </a:defRPr>
    </a:lvl3pPr>
    <a:lvl4pPr marL="1371600" algn="l" defTabSz="457200" rtl="0" eaLnBrk="0" fontAlgn="base" hangingPunct="0">
      <a:spcBef>
        <a:spcPct val="0"/>
      </a:spcBef>
      <a:spcAft>
        <a:spcPct val="0"/>
      </a:spcAft>
      <a:defRPr kern="1200">
        <a:solidFill>
          <a:schemeClr val="tx1"/>
        </a:solidFill>
        <a:latin typeface="Rockwell" panose="02060603020205020403" pitchFamily="18" charset="0"/>
        <a:ea typeface="+mn-ea"/>
        <a:cs typeface="+mn-cs"/>
      </a:defRPr>
    </a:lvl4pPr>
    <a:lvl5pPr marL="1828800" algn="l" defTabSz="457200" rtl="0" eaLnBrk="0" fontAlgn="base" hangingPunct="0">
      <a:spcBef>
        <a:spcPct val="0"/>
      </a:spcBef>
      <a:spcAft>
        <a:spcPct val="0"/>
      </a:spcAft>
      <a:defRPr kern="1200">
        <a:solidFill>
          <a:schemeClr val="tx1"/>
        </a:solidFill>
        <a:latin typeface="Rockwell" panose="02060603020205020403" pitchFamily="18" charset="0"/>
        <a:ea typeface="+mn-ea"/>
        <a:cs typeface="+mn-cs"/>
      </a:defRPr>
    </a:lvl5pPr>
    <a:lvl6pPr marL="2286000" algn="l" defTabSz="914400" rtl="0" eaLnBrk="1" latinLnBrk="0" hangingPunct="1">
      <a:defRPr kern="1200">
        <a:solidFill>
          <a:schemeClr val="tx1"/>
        </a:solidFill>
        <a:latin typeface="Rockwell" panose="02060603020205020403" pitchFamily="18" charset="0"/>
        <a:ea typeface="+mn-ea"/>
        <a:cs typeface="+mn-cs"/>
      </a:defRPr>
    </a:lvl6pPr>
    <a:lvl7pPr marL="2743200" algn="l" defTabSz="914400" rtl="0" eaLnBrk="1" latinLnBrk="0" hangingPunct="1">
      <a:defRPr kern="1200">
        <a:solidFill>
          <a:schemeClr val="tx1"/>
        </a:solidFill>
        <a:latin typeface="Rockwell" panose="02060603020205020403" pitchFamily="18" charset="0"/>
        <a:ea typeface="+mn-ea"/>
        <a:cs typeface="+mn-cs"/>
      </a:defRPr>
    </a:lvl7pPr>
    <a:lvl8pPr marL="3200400" algn="l" defTabSz="914400" rtl="0" eaLnBrk="1" latinLnBrk="0" hangingPunct="1">
      <a:defRPr kern="1200">
        <a:solidFill>
          <a:schemeClr val="tx1"/>
        </a:solidFill>
        <a:latin typeface="Rockwell" panose="02060603020205020403" pitchFamily="18" charset="0"/>
        <a:ea typeface="+mn-ea"/>
        <a:cs typeface="+mn-cs"/>
      </a:defRPr>
    </a:lvl8pPr>
    <a:lvl9pPr marL="3657600" algn="l" defTabSz="914400" rtl="0" eaLnBrk="1" latinLnBrk="0" hangingPunct="1">
      <a:defRPr kern="1200">
        <a:solidFill>
          <a:schemeClr val="tx1"/>
        </a:solidFill>
        <a:latin typeface="Rockwell" panose="020606030202050204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332425-C38F-4B1E-B3BD-F2E41F23455D}" v="708" dt="2026-01-27T17:20:55.7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25" autoAdjust="0"/>
    <p:restoredTop sz="94682"/>
  </p:normalViewPr>
  <p:slideViewPr>
    <p:cSldViewPr>
      <p:cViewPr varScale="1">
        <p:scale>
          <a:sx n="60" d="100"/>
          <a:sy n="60" d="100"/>
        </p:scale>
        <p:origin x="1212"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54" d="100"/>
        <a:sy n="5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 M. FELICIANO DELGADO" userId="584ab9e3-8da6-4f89-b57e-2bc782fd7113" providerId="ADAL" clId="{6C554203-779F-4AEB-B5A4-8595979AC967}"/>
    <pc:docChg chg="undo custSel addSld modSld sldOrd">
      <pc:chgData name="ANA M. FELICIANO DELGADO" userId="584ab9e3-8da6-4f89-b57e-2bc782fd7113" providerId="ADAL" clId="{6C554203-779F-4AEB-B5A4-8595979AC967}" dt="2026-01-27T17:20:55.724" v="1753"/>
      <pc:docMkLst>
        <pc:docMk/>
      </pc:docMkLst>
      <pc:sldChg chg="modSp mod">
        <pc:chgData name="ANA M. FELICIANO DELGADO" userId="584ab9e3-8da6-4f89-b57e-2bc782fd7113" providerId="ADAL" clId="{6C554203-779F-4AEB-B5A4-8595979AC967}" dt="2026-01-26T17:43:55.778" v="86" actId="20577"/>
        <pc:sldMkLst>
          <pc:docMk/>
          <pc:sldMk cId="0" sldId="648"/>
        </pc:sldMkLst>
        <pc:spChg chg="mod">
          <ac:chgData name="ANA M. FELICIANO DELGADO" userId="584ab9e3-8da6-4f89-b57e-2bc782fd7113" providerId="ADAL" clId="{6C554203-779F-4AEB-B5A4-8595979AC967}" dt="2026-01-26T17:43:55.778" v="86" actId="20577"/>
          <ac:spMkLst>
            <pc:docMk/>
            <pc:sldMk cId="0" sldId="648"/>
            <ac:spMk id="2" creationId="{EAC6FDC4-5AB9-89DF-C586-40905CEBFC70}"/>
          </ac:spMkLst>
        </pc:spChg>
        <pc:spChg chg="mod">
          <ac:chgData name="ANA M. FELICIANO DELGADO" userId="584ab9e3-8da6-4f89-b57e-2bc782fd7113" providerId="ADAL" clId="{6C554203-779F-4AEB-B5A4-8595979AC967}" dt="2026-01-26T17:43:49.827" v="84" actId="14100"/>
          <ac:spMkLst>
            <pc:docMk/>
            <pc:sldMk cId="0" sldId="648"/>
            <ac:spMk id="6" creationId="{7FFFCC00-913B-0812-610B-83DF8C2AC6EA}"/>
          </ac:spMkLst>
        </pc:spChg>
      </pc:sldChg>
      <pc:sldChg chg="modSp mod">
        <pc:chgData name="ANA M. FELICIANO DELGADO" userId="584ab9e3-8da6-4f89-b57e-2bc782fd7113" providerId="ADAL" clId="{6C554203-779F-4AEB-B5A4-8595979AC967}" dt="2026-01-26T17:50:48.296" v="781" actId="6549"/>
        <pc:sldMkLst>
          <pc:docMk/>
          <pc:sldMk cId="0" sldId="652"/>
        </pc:sldMkLst>
        <pc:spChg chg="mod">
          <ac:chgData name="ANA M. FELICIANO DELGADO" userId="584ab9e3-8da6-4f89-b57e-2bc782fd7113" providerId="ADAL" clId="{6C554203-779F-4AEB-B5A4-8595979AC967}" dt="2026-01-26T17:46:06.480" v="177" actId="20577"/>
          <ac:spMkLst>
            <pc:docMk/>
            <pc:sldMk cId="0" sldId="652"/>
            <ac:spMk id="4" creationId="{3A11CCC0-3E68-55C6-8D47-2C6AA9C90410}"/>
          </ac:spMkLst>
        </pc:spChg>
        <pc:spChg chg="mod">
          <ac:chgData name="ANA M. FELICIANO DELGADO" userId="584ab9e3-8da6-4f89-b57e-2bc782fd7113" providerId="ADAL" clId="{6C554203-779F-4AEB-B5A4-8595979AC967}" dt="2026-01-26T17:50:48.296" v="781" actId="6549"/>
          <ac:spMkLst>
            <pc:docMk/>
            <pc:sldMk cId="0" sldId="652"/>
            <ac:spMk id="13315" creationId="{40EACF2F-10C3-0C94-E4E9-62A9E82F7D40}"/>
          </ac:spMkLst>
        </pc:spChg>
      </pc:sldChg>
      <pc:sldChg chg="modSp mod">
        <pc:chgData name="ANA M. FELICIANO DELGADO" userId="584ab9e3-8da6-4f89-b57e-2bc782fd7113" providerId="ADAL" clId="{6C554203-779F-4AEB-B5A4-8595979AC967}" dt="2026-01-26T18:34:27.229" v="1752" actId="20577"/>
        <pc:sldMkLst>
          <pc:docMk/>
          <pc:sldMk cId="0" sldId="701"/>
        </pc:sldMkLst>
        <pc:spChg chg="mod">
          <ac:chgData name="ANA M. FELICIANO DELGADO" userId="584ab9e3-8da6-4f89-b57e-2bc782fd7113" providerId="ADAL" clId="{6C554203-779F-4AEB-B5A4-8595979AC967}" dt="2026-01-26T18:34:27.229" v="1752" actId="20577"/>
          <ac:spMkLst>
            <pc:docMk/>
            <pc:sldMk cId="0" sldId="701"/>
            <ac:spMk id="5" creationId="{F7330D3C-EAED-0363-27A6-D00DF87604F8}"/>
          </ac:spMkLst>
        </pc:spChg>
      </pc:sldChg>
      <pc:sldChg chg="modSp mod">
        <pc:chgData name="ANA M. FELICIANO DELGADO" userId="584ab9e3-8da6-4f89-b57e-2bc782fd7113" providerId="ADAL" clId="{6C554203-779F-4AEB-B5A4-8595979AC967}" dt="2026-01-26T18:07:27.786" v="1612" actId="20577"/>
        <pc:sldMkLst>
          <pc:docMk/>
          <pc:sldMk cId="0" sldId="710"/>
        </pc:sldMkLst>
        <pc:spChg chg="mod">
          <ac:chgData name="ANA M. FELICIANO DELGADO" userId="584ab9e3-8da6-4f89-b57e-2bc782fd7113" providerId="ADAL" clId="{6C554203-779F-4AEB-B5A4-8595979AC967}" dt="2026-01-26T18:07:27.786" v="1612" actId="20577"/>
          <ac:spMkLst>
            <pc:docMk/>
            <pc:sldMk cId="0" sldId="710"/>
            <ac:spMk id="6" creationId="{ABC78243-59BD-CB5D-8025-A1BF4D89843E}"/>
          </ac:spMkLst>
        </pc:spChg>
        <pc:spChg chg="mod">
          <ac:chgData name="ANA M. FELICIANO DELGADO" userId="584ab9e3-8da6-4f89-b57e-2bc782fd7113" providerId="ADAL" clId="{6C554203-779F-4AEB-B5A4-8595979AC967}" dt="2026-01-26T17:52:05.190" v="841" actId="14100"/>
          <ac:spMkLst>
            <pc:docMk/>
            <pc:sldMk cId="0" sldId="710"/>
            <ac:spMk id="7" creationId="{C6476AB7-8D87-AF67-34D9-ABEE27BCC8AE}"/>
          </ac:spMkLst>
        </pc:spChg>
      </pc:sldChg>
      <pc:sldChg chg="modSp ord">
        <pc:chgData name="ANA M. FELICIANO DELGADO" userId="584ab9e3-8da6-4f89-b57e-2bc782fd7113" providerId="ADAL" clId="{6C554203-779F-4AEB-B5A4-8595979AC967}" dt="2026-01-26T17:55:38.689" v="843"/>
        <pc:sldMkLst>
          <pc:docMk/>
          <pc:sldMk cId="0" sldId="713"/>
        </pc:sldMkLst>
        <pc:spChg chg="mod">
          <ac:chgData name="ANA M. FELICIANO DELGADO" userId="584ab9e3-8da6-4f89-b57e-2bc782fd7113" providerId="ADAL" clId="{6C554203-779F-4AEB-B5A4-8595979AC967}" dt="2026-01-26T17:45:45.786" v="156" actId="20577"/>
          <ac:spMkLst>
            <pc:docMk/>
            <pc:sldMk cId="0" sldId="713"/>
            <ac:spMk id="7" creationId="{6D37B4ED-0787-981A-3A15-6FB0E19ADB9E}"/>
          </ac:spMkLst>
        </pc:spChg>
      </pc:sldChg>
      <pc:sldChg chg="delSp modSp add mod delAnim">
        <pc:chgData name="ANA M. FELICIANO DELGADO" userId="584ab9e3-8da6-4f89-b57e-2bc782fd7113" providerId="ADAL" clId="{6C554203-779F-4AEB-B5A4-8595979AC967}" dt="2026-01-26T18:02:56.342" v="1033" actId="207"/>
        <pc:sldMkLst>
          <pc:docMk/>
          <pc:sldMk cId="3391844861" sldId="714"/>
        </pc:sldMkLst>
        <pc:spChg chg="mod">
          <ac:chgData name="ANA M. FELICIANO DELGADO" userId="584ab9e3-8da6-4f89-b57e-2bc782fd7113" providerId="ADAL" clId="{6C554203-779F-4AEB-B5A4-8595979AC967}" dt="2026-01-26T18:00:56.766" v="1013" actId="20577"/>
          <ac:spMkLst>
            <pc:docMk/>
            <pc:sldMk cId="3391844861" sldId="714"/>
            <ac:spMk id="2" creationId="{906CD43B-9A5E-C0DA-59F4-67E1771D77EA}"/>
          </ac:spMkLst>
        </pc:spChg>
        <pc:spChg chg="del mod">
          <ac:chgData name="ANA M. FELICIANO DELGADO" userId="584ab9e3-8da6-4f89-b57e-2bc782fd7113" providerId="ADAL" clId="{6C554203-779F-4AEB-B5A4-8595979AC967}" dt="2026-01-26T17:56:12.440" v="846" actId="478"/>
          <ac:spMkLst>
            <pc:docMk/>
            <pc:sldMk cId="3391844861" sldId="714"/>
            <ac:spMk id="4" creationId="{16DB341B-75BD-EEC6-FC86-C11672F62737}"/>
          </ac:spMkLst>
        </pc:spChg>
        <pc:spChg chg="mod">
          <ac:chgData name="ANA M. FELICIANO DELGADO" userId="584ab9e3-8da6-4f89-b57e-2bc782fd7113" providerId="ADAL" clId="{6C554203-779F-4AEB-B5A4-8595979AC967}" dt="2026-01-26T18:02:56.342" v="1033" actId="207"/>
          <ac:spMkLst>
            <pc:docMk/>
            <pc:sldMk cId="3391844861" sldId="714"/>
            <ac:spMk id="13315" creationId="{A6CBA48A-B2A1-6548-2094-9355A60B8E82}"/>
          </ac:spMkLst>
        </pc:spChg>
      </pc:sldChg>
      <pc:sldChg chg="modSp add mod modAnim">
        <pc:chgData name="ANA M. FELICIANO DELGADO" userId="584ab9e3-8da6-4f89-b57e-2bc782fd7113" providerId="ADAL" clId="{6C554203-779F-4AEB-B5A4-8595979AC967}" dt="2026-01-26T18:07:02.485" v="1599" actId="20577"/>
        <pc:sldMkLst>
          <pc:docMk/>
          <pc:sldMk cId="2276595510" sldId="715"/>
        </pc:sldMkLst>
        <pc:spChg chg="mod">
          <ac:chgData name="ANA M. FELICIANO DELGADO" userId="584ab9e3-8da6-4f89-b57e-2bc782fd7113" providerId="ADAL" clId="{6C554203-779F-4AEB-B5A4-8595979AC967}" dt="2026-01-26T18:04:00.245" v="1054" actId="20577"/>
          <ac:spMkLst>
            <pc:docMk/>
            <pc:sldMk cId="2276595510" sldId="715"/>
            <ac:spMk id="6" creationId="{02568D3F-E2CB-B0EE-0994-E8F3A55B4896}"/>
          </ac:spMkLst>
        </pc:spChg>
        <pc:spChg chg="mod">
          <ac:chgData name="ANA M. FELICIANO DELGADO" userId="584ab9e3-8da6-4f89-b57e-2bc782fd7113" providerId="ADAL" clId="{6C554203-779F-4AEB-B5A4-8595979AC967}" dt="2026-01-26T18:07:02.485" v="1599" actId="20577"/>
          <ac:spMkLst>
            <pc:docMk/>
            <pc:sldMk cId="2276595510" sldId="715"/>
            <ac:spMk id="7" creationId="{AA2D325B-AC0E-B4F3-9797-6D99946DF302}"/>
          </ac:spMkLst>
        </pc:spChg>
      </pc:sldChg>
      <pc:sldChg chg="addSp modSp new mod">
        <pc:chgData name="ANA M. FELICIANO DELGADO" userId="584ab9e3-8da6-4f89-b57e-2bc782fd7113" providerId="ADAL" clId="{6C554203-779F-4AEB-B5A4-8595979AC967}" dt="2026-01-26T18:31:35.621" v="1658" actId="20577"/>
        <pc:sldMkLst>
          <pc:docMk/>
          <pc:sldMk cId="1920530217" sldId="716"/>
        </pc:sldMkLst>
        <pc:spChg chg="add mod">
          <ac:chgData name="ANA M. FELICIANO DELGADO" userId="584ab9e3-8da6-4f89-b57e-2bc782fd7113" providerId="ADAL" clId="{6C554203-779F-4AEB-B5A4-8595979AC967}" dt="2026-01-26T18:31:35.621" v="1658" actId="20577"/>
          <ac:spMkLst>
            <pc:docMk/>
            <pc:sldMk cId="1920530217" sldId="716"/>
            <ac:spMk id="2" creationId="{A3684485-847A-3EB0-EA05-F5806C748322}"/>
          </ac:spMkLst>
        </pc:spChg>
        <pc:picChg chg="add mod">
          <ac:chgData name="ANA M. FELICIANO DELGADO" userId="584ab9e3-8da6-4f89-b57e-2bc782fd7113" providerId="ADAL" clId="{6C554203-779F-4AEB-B5A4-8595979AC967}" dt="2026-01-26T18:28:06.212" v="1616" actId="14100"/>
          <ac:picMkLst>
            <pc:docMk/>
            <pc:sldMk cId="1920530217" sldId="716"/>
            <ac:picMk id="3" creationId="{73BFA244-506E-07BF-083B-40192269E247}"/>
          </ac:picMkLst>
        </pc:picChg>
      </pc:sldChg>
      <pc:sldChg chg="addSp modSp new mod">
        <pc:chgData name="ANA M. FELICIANO DELGADO" userId="584ab9e3-8da6-4f89-b57e-2bc782fd7113" providerId="ADAL" clId="{6C554203-779F-4AEB-B5A4-8595979AC967}" dt="2026-01-26T18:32:38.789" v="1672" actId="1076"/>
        <pc:sldMkLst>
          <pc:docMk/>
          <pc:sldMk cId="1020601345" sldId="717"/>
        </pc:sldMkLst>
        <pc:spChg chg="add mod">
          <ac:chgData name="ANA M. FELICIANO DELGADO" userId="584ab9e3-8da6-4f89-b57e-2bc782fd7113" providerId="ADAL" clId="{6C554203-779F-4AEB-B5A4-8595979AC967}" dt="2026-01-26T18:32:38.789" v="1672" actId="1076"/>
          <ac:spMkLst>
            <pc:docMk/>
            <pc:sldMk cId="1020601345" sldId="717"/>
            <ac:spMk id="2" creationId="{4A8DDDF4-51AA-9D0C-1D14-430D8665FFC6}"/>
          </ac:spMkLst>
        </pc:spChg>
        <pc:picChg chg="add">
          <ac:chgData name="ANA M. FELICIANO DELGADO" userId="584ab9e3-8da6-4f89-b57e-2bc782fd7113" providerId="ADAL" clId="{6C554203-779F-4AEB-B5A4-8595979AC967}" dt="2026-01-26T18:30:03.499" v="1617" actId="22"/>
          <ac:picMkLst>
            <pc:docMk/>
            <pc:sldMk cId="1020601345" sldId="717"/>
            <ac:picMk id="3" creationId="{76C7E1C1-D5E1-A6B8-A928-4A8AEA1F8122}"/>
          </ac:picMkLst>
        </pc:picChg>
      </pc:sldChg>
      <pc:sldChg chg="add">
        <pc:chgData name="ANA M. FELICIANO DELGADO" userId="584ab9e3-8da6-4f89-b57e-2bc782fd7113" providerId="ADAL" clId="{6C554203-779F-4AEB-B5A4-8595979AC967}" dt="2026-01-27T17:20:55.724" v="1753"/>
        <pc:sldMkLst>
          <pc:docMk/>
          <pc:sldMk cId="3880400739" sldId="71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5A6E52-0AF7-D7A1-8AE1-17B8B8082435}"/>
              </a:ext>
            </a:extLst>
          </p:cNvPr>
          <p:cNvSpPr>
            <a:spLocks noGrp="1"/>
          </p:cNvSpPr>
          <p:nvPr>
            <p:ph type="hdr" sz="quarter"/>
          </p:nvPr>
        </p:nvSpPr>
        <p:spPr>
          <a:xfrm>
            <a:off x="0" y="0"/>
            <a:ext cx="3038475" cy="461963"/>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r>
              <a:rPr lang="es-PR"/>
              <a:t>La Administración de Proyectos</a:t>
            </a:r>
          </a:p>
        </p:txBody>
      </p:sp>
      <p:sp>
        <p:nvSpPr>
          <p:cNvPr id="3" name="Date Placeholder 2">
            <a:extLst>
              <a:ext uri="{FF2B5EF4-FFF2-40B4-BE49-F238E27FC236}">
                <a16:creationId xmlns:a16="http://schemas.microsoft.com/office/drawing/2014/main" id="{421B6C72-39C1-4A7F-E4DD-6243CACE58F4}"/>
              </a:ext>
            </a:extLst>
          </p:cNvPr>
          <p:cNvSpPr>
            <a:spLocks noGrp="1"/>
          </p:cNvSpPr>
          <p:nvPr>
            <p:ph type="dt" sz="quarter" idx="1"/>
          </p:nvPr>
        </p:nvSpPr>
        <p:spPr>
          <a:xfrm>
            <a:off x="3970338" y="0"/>
            <a:ext cx="3038475" cy="461963"/>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r>
              <a:rPr lang="es-ES"/>
              <a:t>9 de octubre de 2014</a:t>
            </a:r>
            <a:endParaRPr lang="es-PR"/>
          </a:p>
        </p:txBody>
      </p:sp>
      <p:sp>
        <p:nvSpPr>
          <p:cNvPr id="4" name="Footer Placeholder 3">
            <a:extLst>
              <a:ext uri="{FF2B5EF4-FFF2-40B4-BE49-F238E27FC236}">
                <a16:creationId xmlns:a16="http://schemas.microsoft.com/office/drawing/2014/main" id="{6E8B1E78-09D9-8FCE-2BF5-6FD8EAD0C58B}"/>
              </a:ext>
            </a:extLst>
          </p:cNvPr>
          <p:cNvSpPr>
            <a:spLocks noGrp="1"/>
          </p:cNvSpPr>
          <p:nvPr>
            <p:ph type="ftr" sz="quarter" idx="2"/>
          </p:nvPr>
        </p:nvSpPr>
        <p:spPr>
          <a:xfrm>
            <a:off x="0" y="8759825"/>
            <a:ext cx="3038475" cy="461963"/>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s-PR"/>
          </a:p>
        </p:txBody>
      </p:sp>
      <p:sp>
        <p:nvSpPr>
          <p:cNvPr id="5" name="Slide Number Placeholder 4">
            <a:extLst>
              <a:ext uri="{FF2B5EF4-FFF2-40B4-BE49-F238E27FC236}">
                <a16:creationId xmlns:a16="http://schemas.microsoft.com/office/drawing/2014/main" id="{72412371-A9B5-24B8-5593-F238D29AA5CB}"/>
              </a:ext>
            </a:extLst>
          </p:cNvPr>
          <p:cNvSpPr>
            <a:spLocks noGrp="1"/>
          </p:cNvSpPr>
          <p:nvPr>
            <p:ph type="sldNum" sz="quarter" idx="3"/>
          </p:nvPr>
        </p:nvSpPr>
        <p:spPr>
          <a:xfrm>
            <a:off x="3970338" y="8759825"/>
            <a:ext cx="3038475" cy="461963"/>
          </a:xfrm>
          <a:prstGeom prst="rect">
            <a:avLst/>
          </a:prstGeom>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Calibri" panose="020F0502020204030204" pitchFamily="34" charset="0"/>
              </a:defRPr>
            </a:lvl1pPr>
          </a:lstStyle>
          <a:p>
            <a:pPr>
              <a:defRPr/>
            </a:pPr>
            <a:fld id="{B3B619DA-A6FC-454F-9D33-FBE79A9CB046}" type="slidenum">
              <a:rPr lang="es-PR" altLang="es-PR"/>
              <a:pPr>
                <a:defRPr/>
              </a:pPr>
              <a:t>‹#›</a:t>
            </a:fld>
            <a:endParaRPr lang="es-PR" altLang="es-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ftr="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1-27T17:13:23.48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29,'3048'0,"-2836"-14,-20 0,861 13,-506 3,11-2,-528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F664CB8E-E032-04C4-E16E-7C62ADB614AC}"/>
              </a:ext>
            </a:extLst>
          </p:cNvPr>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fontAlgn="auto" hangingPunct="1">
              <a:spcBef>
                <a:spcPts val="0"/>
              </a:spcBef>
              <a:spcAft>
                <a:spcPts val="0"/>
              </a:spcAft>
              <a:defRPr sz="1200">
                <a:latin typeface="+mn-lt"/>
              </a:defRPr>
            </a:lvl1pPr>
          </a:lstStyle>
          <a:p>
            <a:pPr>
              <a:defRPr/>
            </a:pPr>
            <a:r>
              <a:rPr lang="en-US"/>
              <a:t>La Administración de Proyectos</a:t>
            </a:r>
          </a:p>
        </p:txBody>
      </p:sp>
      <p:sp>
        <p:nvSpPr>
          <p:cNvPr id="95235" name="Rectangle 3">
            <a:extLst>
              <a:ext uri="{FF2B5EF4-FFF2-40B4-BE49-F238E27FC236}">
                <a16:creationId xmlns:a16="http://schemas.microsoft.com/office/drawing/2014/main" id="{4C04D670-831F-0C0E-8D47-D6A5FBBEF7BC}"/>
              </a:ext>
            </a:extLst>
          </p:cNvPr>
          <p:cNvSpPr>
            <a:spLocks noGrp="1" noChangeArrowheads="1"/>
          </p:cNvSpPr>
          <p:nvPr>
            <p:ph type="dt" idx="1"/>
          </p:nvPr>
        </p:nvSpPr>
        <p:spPr bwMode="auto">
          <a:xfrm>
            <a:off x="3970338" y="0"/>
            <a:ext cx="3038475" cy="4619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r>
              <a:rPr lang="es-ES"/>
              <a:t>9 de octubre de 2014</a:t>
            </a:r>
            <a:endParaRPr lang="en-US"/>
          </a:p>
        </p:txBody>
      </p:sp>
      <p:sp>
        <p:nvSpPr>
          <p:cNvPr id="12292" name="Rectangle 4">
            <a:extLst>
              <a:ext uri="{FF2B5EF4-FFF2-40B4-BE49-F238E27FC236}">
                <a16:creationId xmlns:a16="http://schemas.microsoft.com/office/drawing/2014/main" id="{52B105BD-F750-4EB7-9B00-3901BA91E585}"/>
              </a:ext>
            </a:extLst>
          </p:cNvPr>
          <p:cNvSpPr>
            <a:spLocks noGrp="1" noRot="1" noChangeAspect="1" noChangeArrowheads="1" noTextEdit="1"/>
          </p:cNvSpPr>
          <p:nvPr>
            <p:ph type="sldImg" idx="2"/>
          </p:nvPr>
        </p:nvSpPr>
        <p:spPr bwMode="auto">
          <a:xfrm>
            <a:off x="1200150" y="692150"/>
            <a:ext cx="4610100" cy="3457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7" name="Rectangle 5">
            <a:extLst>
              <a:ext uri="{FF2B5EF4-FFF2-40B4-BE49-F238E27FC236}">
                <a16:creationId xmlns:a16="http://schemas.microsoft.com/office/drawing/2014/main" id="{27B0A187-5FB9-4681-8AC5-FC0130DCF72C}"/>
              </a:ext>
            </a:extLst>
          </p:cNvPr>
          <p:cNvSpPr>
            <a:spLocks noGrp="1" noChangeArrowheads="1"/>
          </p:cNvSpPr>
          <p:nvPr>
            <p:ph type="body" sz="quarter" idx="3"/>
          </p:nvPr>
        </p:nvSpPr>
        <p:spPr bwMode="auto">
          <a:xfrm>
            <a:off x="701675" y="4381500"/>
            <a:ext cx="5607050" cy="414972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5238" name="Rectangle 6">
            <a:extLst>
              <a:ext uri="{FF2B5EF4-FFF2-40B4-BE49-F238E27FC236}">
                <a16:creationId xmlns:a16="http://schemas.microsoft.com/office/drawing/2014/main" id="{82A14A01-D79C-045A-B52E-56A6668EF848}"/>
              </a:ext>
            </a:extLst>
          </p:cNvPr>
          <p:cNvSpPr>
            <a:spLocks noGrp="1" noChangeArrowheads="1"/>
          </p:cNvSpPr>
          <p:nvPr>
            <p:ph type="ftr" sz="quarter" idx="4"/>
          </p:nvPr>
        </p:nvSpPr>
        <p:spPr bwMode="auto">
          <a:xfrm>
            <a:off x="0" y="8759825"/>
            <a:ext cx="3038475" cy="461963"/>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p>
        </p:txBody>
      </p:sp>
      <p:sp>
        <p:nvSpPr>
          <p:cNvPr id="95239" name="Rectangle 7">
            <a:extLst>
              <a:ext uri="{FF2B5EF4-FFF2-40B4-BE49-F238E27FC236}">
                <a16:creationId xmlns:a16="http://schemas.microsoft.com/office/drawing/2014/main" id="{66987C4B-92E7-CCB5-D93F-FE7977220AEF}"/>
              </a:ext>
            </a:extLst>
          </p:cNvPr>
          <p:cNvSpPr>
            <a:spLocks noGrp="1" noChangeArrowheads="1"/>
          </p:cNvSpPr>
          <p:nvPr>
            <p:ph type="sldNum" sz="quarter" idx="5"/>
          </p:nvPr>
        </p:nvSpPr>
        <p:spPr bwMode="auto">
          <a:xfrm>
            <a:off x="3970338" y="8759825"/>
            <a:ext cx="3038475" cy="461963"/>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fontAlgn="auto" hangingPunct="1">
              <a:spcBef>
                <a:spcPts val="0"/>
              </a:spcBef>
              <a:spcAft>
                <a:spcPts val="0"/>
              </a:spcAft>
              <a:defRPr sz="1200">
                <a:latin typeface="Calibri" panose="020F0502020204030204" pitchFamily="34" charset="0"/>
              </a:defRPr>
            </a:lvl1pPr>
          </a:lstStyle>
          <a:p>
            <a:pPr>
              <a:defRPr/>
            </a:pPr>
            <a:fld id="{177E0A3D-484D-44CE-BA8C-56C986B176BB}" type="slidenum">
              <a:rPr lang="en-US" altLang="es-PR"/>
              <a:pPr>
                <a:defRPr/>
              </a:pPr>
              <a:t>‹#›</a:t>
            </a:fld>
            <a:endParaRPr lang="en-US" altLang="es-PR"/>
          </a:p>
        </p:txBody>
      </p:sp>
    </p:spTree>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7085FA35-4D1A-0B15-4000-694393D98CB8}"/>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6B154C22-9467-9BD2-8153-02CE499B52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PR" altLang="es-ES"/>
          </a:p>
        </p:txBody>
      </p:sp>
      <p:sp>
        <p:nvSpPr>
          <p:cNvPr id="16388" name="Slide Number Placeholder 3">
            <a:extLst>
              <a:ext uri="{FF2B5EF4-FFF2-40B4-BE49-F238E27FC236}">
                <a16:creationId xmlns:a16="http://schemas.microsoft.com/office/drawing/2014/main" id="{14F011E0-42C4-FE2D-D372-EB56A231EE1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74F1E2F0-4034-4A67-A4B8-C6D5F7BC0007}" type="slidenum">
              <a:rPr lang="en-US" altLang="es-ES" smtClean="0"/>
              <a:pPr fontAlgn="base">
                <a:spcBef>
                  <a:spcPct val="0"/>
                </a:spcBef>
                <a:spcAft>
                  <a:spcPct val="0"/>
                </a:spcAft>
              </a:pPr>
              <a:t>2</a:t>
            </a:fld>
            <a:endParaRPr lang="en-US" altLang="es-ES"/>
          </a:p>
        </p:txBody>
      </p:sp>
      <p:sp>
        <p:nvSpPr>
          <p:cNvPr id="16389" name="Date Placeholder 1">
            <a:extLst>
              <a:ext uri="{FF2B5EF4-FFF2-40B4-BE49-F238E27FC236}">
                <a16:creationId xmlns:a16="http://schemas.microsoft.com/office/drawing/2014/main" id="{742E68A1-C661-27A6-2F44-59F50B662168}"/>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r>
              <a:rPr lang="es-ES" altLang="es-ES"/>
              <a:t>9 de octubre de 2014</a:t>
            </a:r>
            <a:endParaRPr lang="en-US" altLang="es-ES"/>
          </a:p>
        </p:txBody>
      </p:sp>
      <p:sp>
        <p:nvSpPr>
          <p:cNvPr id="16390" name="Header Placeholder 2">
            <a:extLst>
              <a:ext uri="{FF2B5EF4-FFF2-40B4-BE49-F238E27FC236}">
                <a16:creationId xmlns:a16="http://schemas.microsoft.com/office/drawing/2014/main" id="{41A157EE-E7CD-4577-790E-08B4ECF2D141}"/>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r>
              <a:rPr lang="en-US" altLang="es-ES"/>
              <a:t>La Administración de Proyectos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C71E98FE-82A0-6172-4811-8092EAD73027}"/>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93CBD6C6-6A08-2ED2-9CDE-AA11370D355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PR" altLang="es-ES"/>
          </a:p>
        </p:txBody>
      </p:sp>
      <p:sp>
        <p:nvSpPr>
          <p:cNvPr id="20484" name="Slide Number Placeholder 3">
            <a:extLst>
              <a:ext uri="{FF2B5EF4-FFF2-40B4-BE49-F238E27FC236}">
                <a16:creationId xmlns:a16="http://schemas.microsoft.com/office/drawing/2014/main" id="{2E16029E-211F-A369-278A-12983FD5FD2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5971046F-BCC4-497A-B37D-30AE1A2DD29A}" type="slidenum">
              <a:rPr lang="en-US" altLang="es-ES" smtClean="0"/>
              <a:pPr fontAlgn="base">
                <a:spcBef>
                  <a:spcPct val="0"/>
                </a:spcBef>
                <a:spcAft>
                  <a:spcPct val="0"/>
                </a:spcAft>
              </a:pPr>
              <a:t>7</a:t>
            </a:fld>
            <a:endParaRPr lang="en-US" altLang="es-ES"/>
          </a:p>
        </p:txBody>
      </p:sp>
      <p:sp>
        <p:nvSpPr>
          <p:cNvPr id="20485" name="Date Placeholder 1">
            <a:extLst>
              <a:ext uri="{FF2B5EF4-FFF2-40B4-BE49-F238E27FC236}">
                <a16:creationId xmlns:a16="http://schemas.microsoft.com/office/drawing/2014/main" id="{AAE4D5DB-5B46-437A-BA10-A82EE0F3D68B}"/>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r>
              <a:rPr lang="es-ES" altLang="es-ES"/>
              <a:t>9 de octubre de 2014</a:t>
            </a:r>
            <a:endParaRPr lang="en-US" altLang="es-ES"/>
          </a:p>
        </p:txBody>
      </p:sp>
      <p:sp>
        <p:nvSpPr>
          <p:cNvPr id="20486" name="Header Placeholder 2">
            <a:extLst>
              <a:ext uri="{FF2B5EF4-FFF2-40B4-BE49-F238E27FC236}">
                <a16:creationId xmlns:a16="http://schemas.microsoft.com/office/drawing/2014/main" id="{876764E2-1C7B-D3D7-4324-BCD68CF0C714}"/>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r>
              <a:rPr lang="en-US" altLang="es-ES"/>
              <a:t>La Administración de Proyectos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1074F-B68D-9E19-DF97-F5259E7E90F4}"/>
            </a:ext>
          </a:extLst>
        </p:cNvPr>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D4DD3ECE-C3F3-A4B1-B776-AB430E8BA439}"/>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5CA5455D-9DFE-788C-7DC1-1314D812258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PR" altLang="es-ES"/>
          </a:p>
        </p:txBody>
      </p:sp>
      <p:sp>
        <p:nvSpPr>
          <p:cNvPr id="20484" name="Slide Number Placeholder 3">
            <a:extLst>
              <a:ext uri="{FF2B5EF4-FFF2-40B4-BE49-F238E27FC236}">
                <a16:creationId xmlns:a16="http://schemas.microsoft.com/office/drawing/2014/main" id="{59146B59-4221-AAA8-86FB-C5EE115C7E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5971046F-BCC4-497A-B37D-30AE1A2DD29A}" type="slidenum">
              <a:rPr lang="en-US" altLang="es-ES" smtClean="0"/>
              <a:pPr fontAlgn="base">
                <a:spcBef>
                  <a:spcPct val="0"/>
                </a:spcBef>
                <a:spcAft>
                  <a:spcPct val="0"/>
                </a:spcAft>
              </a:pPr>
              <a:t>8</a:t>
            </a:fld>
            <a:endParaRPr lang="en-US" altLang="es-ES"/>
          </a:p>
        </p:txBody>
      </p:sp>
      <p:sp>
        <p:nvSpPr>
          <p:cNvPr id="20485" name="Date Placeholder 1">
            <a:extLst>
              <a:ext uri="{FF2B5EF4-FFF2-40B4-BE49-F238E27FC236}">
                <a16:creationId xmlns:a16="http://schemas.microsoft.com/office/drawing/2014/main" id="{A8618A85-0687-C83E-F2EF-7003AD576C71}"/>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r>
              <a:rPr lang="es-ES" altLang="es-ES"/>
              <a:t>9 de octubre de 2014</a:t>
            </a:r>
            <a:endParaRPr lang="en-US" altLang="es-ES"/>
          </a:p>
        </p:txBody>
      </p:sp>
      <p:sp>
        <p:nvSpPr>
          <p:cNvPr id="20486" name="Header Placeholder 2">
            <a:extLst>
              <a:ext uri="{FF2B5EF4-FFF2-40B4-BE49-F238E27FC236}">
                <a16:creationId xmlns:a16="http://schemas.microsoft.com/office/drawing/2014/main" id="{095EBCED-B7CA-4AE4-A200-005182802599}"/>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r>
              <a:rPr lang="en-US" altLang="es-ES"/>
              <a:t>La Administración de Proyectos</a:t>
            </a:r>
          </a:p>
        </p:txBody>
      </p:sp>
    </p:spTree>
    <p:extLst>
      <p:ext uri="{BB962C8B-B14F-4D97-AF65-F5344CB8AC3E}">
        <p14:creationId xmlns:p14="http://schemas.microsoft.com/office/powerpoint/2010/main" val="515066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8AE01CFB-F371-A2E9-E58D-376913A84560}"/>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8F6854C5-2179-B6DE-88E1-06E90A8C9C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PR" altLang="es-ES"/>
          </a:p>
        </p:txBody>
      </p:sp>
      <p:sp>
        <p:nvSpPr>
          <p:cNvPr id="18436" name="Slide Number Placeholder 3">
            <a:extLst>
              <a:ext uri="{FF2B5EF4-FFF2-40B4-BE49-F238E27FC236}">
                <a16:creationId xmlns:a16="http://schemas.microsoft.com/office/drawing/2014/main" id="{F175D704-438A-0868-02AF-7CC9CDB0E7C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fld id="{CF31A346-DA65-4655-8880-6A3748974FE4}" type="slidenum">
              <a:rPr lang="en-US" altLang="es-ES" smtClean="0"/>
              <a:pPr fontAlgn="base">
                <a:spcBef>
                  <a:spcPct val="0"/>
                </a:spcBef>
                <a:spcAft>
                  <a:spcPct val="0"/>
                </a:spcAft>
              </a:pPr>
              <a:t>9</a:t>
            </a:fld>
            <a:endParaRPr lang="en-US" altLang="es-ES"/>
          </a:p>
        </p:txBody>
      </p:sp>
      <p:sp>
        <p:nvSpPr>
          <p:cNvPr id="18437" name="Date Placeholder 1">
            <a:extLst>
              <a:ext uri="{FF2B5EF4-FFF2-40B4-BE49-F238E27FC236}">
                <a16:creationId xmlns:a16="http://schemas.microsoft.com/office/drawing/2014/main" id="{82A097D4-9767-D3C8-94AF-82E6F4D8AFF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r>
              <a:rPr lang="es-ES" altLang="es-ES"/>
              <a:t>9 de octubre de 2014</a:t>
            </a:r>
            <a:endParaRPr lang="en-US" altLang="es-ES"/>
          </a:p>
        </p:txBody>
      </p:sp>
      <p:sp>
        <p:nvSpPr>
          <p:cNvPr id="18438" name="Header Placeholder 2">
            <a:extLst>
              <a:ext uri="{FF2B5EF4-FFF2-40B4-BE49-F238E27FC236}">
                <a16:creationId xmlns:a16="http://schemas.microsoft.com/office/drawing/2014/main" id="{5AF11D4E-18B9-1181-2262-89926A6B65F7}"/>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defTabSz="4572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4572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4572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457200" eaLnBrk="0" fontAlgn="base" hangingPunct="0">
              <a:spcBef>
                <a:spcPct val="30000"/>
              </a:spcBef>
              <a:spcAft>
                <a:spcPct val="0"/>
              </a:spcAft>
              <a:defRPr sz="1200">
                <a:solidFill>
                  <a:schemeClr val="tx1"/>
                </a:solidFill>
                <a:latin typeface="Times New Roman" panose="02020603050405020304" pitchFamily="18" charset="0"/>
              </a:defRPr>
            </a:lvl9pPr>
          </a:lstStyle>
          <a:p>
            <a:pPr fontAlgn="base">
              <a:spcBef>
                <a:spcPct val="0"/>
              </a:spcBef>
              <a:spcAft>
                <a:spcPct val="0"/>
              </a:spcAft>
            </a:pPr>
            <a:r>
              <a:rPr lang="en-US" altLang="es-ES"/>
              <a:t>La Administración de Proyectos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C7CF26CA-2D71-0336-7B85-1BE484894D6B}"/>
              </a:ext>
            </a:extLst>
          </p:cNvPr>
          <p:cNvSpPr>
            <a:spLocks noGrp="1" noRot="1" noChangeAspect="1" noChangeArrowheads="1" noTextEdit="1"/>
          </p:cNvSpPr>
          <p:nvPr>
            <p:ph type="sldImg"/>
          </p:nvPr>
        </p:nvSpPr>
        <p:spPr>
          <a:xfrm>
            <a:off x="1387475" y="1133475"/>
            <a:ext cx="4083050" cy="3062288"/>
          </a:xfrm>
          <a:ln/>
        </p:spPr>
      </p:sp>
      <p:sp>
        <p:nvSpPr>
          <p:cNvPr id="32771" name="Notes Placeholder 2">
            <a:extLst>
              <a:ext uri="{FF2B5EF4-FFF2-40B4-BE49-F238E27FC236}">
                <a16:creationId xmlns:a16="http://schemas.microsoft.com/office/drawing/2014/main" id="{47143864-3D45-2682-D947-FBC4744C4D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PR" altLang="es-PR"/>
          </a:p>
        </p:txBody>
      </p:sp>
      <p:sp>
        <p:nvSpPr>
          <p:cNvPr id="32772" name="Slide Number Placeholder 3">
            <a:extLst>
              <a:ext uri="{FF2B5EF4-FFF2-40B4-BE49-F238E27FC236}">
                <a16:creationId xmlns:a16="http://schemas.microsoft.com/office/drawing/2014/main" id="{A19E2234-72D2-3E8A-15B4-4FB34A0025A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fontAlgn="base">
              <a:spcBef>
                <a:spcPct val="0"/>
              </a:spcBef>
              <a:spcAft>
                <a:spcPct val="0"/>
              </a:spcAft>
            </a:pPr>
            <a:fld id="{0427B914-4EE6-4D2D-AEAD-897D81BCDE3E}" type="slidenum">
              <a:rPr lang="en-US" altLang="es-PR" smtClean="0">
                <a:latin typeface="Times New Roman" panose="02020603050405020304" pitchFamily="18" charset="0"/>
              </a:rPr>
              <a:pPr fontAlgn="base">
                <a:spcBef>
                  <a:spcPct val="0"/>
                </a:spcBef>
                <a:spcAft>
                  <a:spcPct val="0"/>
                </a:spcAft>
              </a:pPr>
              <a:t>20</a:t>
            </a:fld>
            <a:endParaRPr lang="en-US" altLang="es-PR">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0320640F-7C9A-5F2B-BD42-94AD73199914}"/>
              </a:ext>
            </a:extLst>
          </p:cNvPr>
          <p:cNvGrpSpPr>
            <a:grpSpLocks/>
          </p:cNvGrpSpPr>
          <p:nvPr/>
        </p:nvGrpSpPr>
        <p:grpSpPr bwMode="auto">
          <a:xfrm>
            <a:off x="0" y="0"/>
            <a:ext cx="9555163" cy="6853238"/>
            <a:chOff x="1524000" y="0"/>
            <a:chExt cx="9555163" cy="6853238"/>
          </a:xfrm>
        </p:grpSpPr>
        <p:sp>
          <p:nvSpPr>
            <p:cNvPr id="5" name="Freeform 6">
              <a:extLst>
                <a:ext uri="{FF2B5EF4-FFF2-40B4-BE49-F238E27FC236}">
                  <a16:creationId xmlns:a16="http://schemas.microsoft.com/office/drawing/2014/main" id="{FC1BC4D0-5E64-5FF1-FCDC-CBA0689B0055}"/>
                </a:ext>
              </a:extLst>
            </p:cNvPr>
            <p:cNvSpPr>
              <a:spLocks/>
            </p:cNvSpPr>
            <p:nvPr/>
          </p:nvSpPr>
          <p:spPr bwMode="auto">
            <a:xfrm>
              <a:off x="1524000" y="1331913"/>
              <a:ext cx="7837488" cy="5521325"/>
            </a:xfrm>
            <a:custGeom>
              <a:avLst/>
              <a:gdLst>
                <a:gd name="T0" fmla="*/ 2147483646 w 1648"/>
                <a:gd name="T1" fmla="*/ 2147483646 h 1161"/>
                <a:gd name="T2" fmla="*/ 2147483646 w 1648"/>
                <a:gd name="T3" fmla="*/ 2147483646 h 1161"/>
                <a:gd name="T4" fmla="*/ 2147483646 w 1648"/>
                <a:gd name="T5" fmla="*/ 2147483646 h 1161"/>
                <a:gd name="T6" fmla="*/ 0 w 1648"/>
                <a:gd name="T7" fmla="*/ 2147483646 h 11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6" name="Freeform 7">
              <a:extLst>
                <a:ext uri="{FF2B5EF4-FFF2-40B4-BE49-F238E27FC236}">
                  <a16:creationId xmlns:a16="http://schemas.microsoft.com/office/drawing/2014/main" id="{F2BDA906-9FFE-578A-FBC3-A05BB6AC07AA}"/>
                </a:ext>
              </a:extLst>
            </p:cNvPr>
            <p:cNvSpPr>
              <a:spLocks/>
            </p:cNvSpPr>
            <p:nvPr/>
          </p:nvSpPr>
          <p:spPr bwMode="auto">
            <a:xfrm>
              <a:off x="1524000" y="5564188"/>
              <a:ext cx="1412875" cy="1284288"/>
            </a:xfrm>
            <a:custGeom>
              <a:avLst/>
              <a:gdLst>
                <a:gd name="T0" fmla="*/ 0 w 297"/>
                <a:gd name="T1" fmla="*/ 0 h 270"/>
                <a:gd name="T2" fmla="*/ 2147483646 w 297"/>
                <a:gd name="T3" fmla="*/ 2147483646 h 270"/>
                <a:gd name="T4" fmla="*/ 0 60000 65536"/>
                <a:gd name="T5" fmla="*/ 0 60000 65536"/>
              </a:gdLst>
              <a:ahLst/>
              <a:cxnLst>
                <a:cxn ang="T4">
                  <a:pos x="T0" y="T1"/>
                </a:cxn>
                <a:cxn ang="T5">
                  <a:pos x="T2" y="T3"/>
                </a:cxn>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7" name="Freeform 8">
              <a:extLst>
                <a:ext uri="{FF2B5EF4-FFF2-40B4-BE49-F238E27FC236}">
                  <a16:creationId xmlns:a16="http://schemas.microsoft.com/office/drawing/2014/main" id="{97F2051C-B7BA-E580-67CB-BB611D2A5DF9}"/>
                </a:ext>
              </a:extLst>
            </p:cNvPr>
            <p:cNvSpPr>
              <a:spLocks/>
            </p:cNvSpPr>
            <p:nvPr/>
          </p:nvSpPr>
          <p:spPr bwMode="auto">
            <a:xfrm>
              <a:off x="1524000" y="2030413"/>
              <a:ext cx="6510338" cy="4813300"/>
            </a:xfrm>
            <a:custGeom>
              <a:avLst/>
              <a:gdLst>
                <a:gd name="T0" fmla="*/ 2147483646 w 1369"/>
                <a:gd name="T1" fmla="*/ 2147483646 h 1012"/>
                <a:gd name="T2" fmla="*/ 2147483646 w 1369"/>
                <a:gd name="T3" fmla="*/ 2147483646 h 1012"/>
                <a:gd name="T4" fmla="*/ 2147483646 w 1369"/>
                <a:gd name="T5" fmla="*/ 2147483646 h 1012"/>
                <a:gd name="T6" fmla="*/ 0 w 1369"/>
                <a:gd name="T7" fmla="*/ 2147483646 h 10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8" name="Freeform 9">
              <a:extLst>
                <a:ext uri="{FF2B5EF4-FFF2-40B4-BE49-F238E27FC236}">
                  <a16:creationId xmlns:a16="http://schemas.microsoft.com/office/drawing/2014/main" id="{CB9B5E9A-B75B-7E43-38E0-B00F3BEF9A8A}"/>
                </a:ext>
              </a:extLst>
            </p:cNvPr>
            <p:cNvSpPr>
              <a:spLocks/>
            </p:cNvSpPr>
            <p:nvPr/>
          </p:nvSpPr>
          <p:spPr bwMode="auto">
            <a:xfrm>
              <a:off x="1528763" y="6207125"/>
              <a:ext cx="717550" cy="646113"/>
            </a:xfrm>
            <a:custGeom>
              <a:avLst/>
              <a:gdLst>
                <a:gd name="T0" fmla="*/ 0 w 151"/>
                <a:gd name="T1" fmla="*/ 0 h 136"/>
                <a:gd name="T2" fmla="*/ 2147483646 w 151"/>
                <a:gd name="T3" fmla="*/ 2147483646 h 136"/>
                <a:gd name="T4" fmla="*/ 0 60000 65536"/>
                <a:gd name="T5" fmla="*/ 0 60000 65536"/>
              </a:gdLst>
              <a:ahLst/>
              <a:cxnLst>
                <a:cxn ang="T4">
                  <a:pos x="T0" y="T1"/>
                </a:cxn>
                <a:cxn ang="T5">
                  <a:pos x="T2" y="T3"/>
                </a:cxn>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9" name="Freeform 10">
              <a:extLst>
                <a:ext uri="{FF2B5EF4-FFF2-40B4-BE49-F238E27FC236}">
                  <a16:creationId xmlns:a16="http://schemas.microsoft.com/office/drawing/2014/main" id="{E024BFD1-6878-4281-39BE-ADEB5A3AE78B}"/>
                </a:ext>
              </a:extLst>
            </p:cNvPr>
            <p:cNvSpPr>
              <a:spLocks/>
            </p:cNvSpPr>
            <p:nvPr/>
          </p:nvSpPr>
          <p:spPr bwMode="auto">
            <a:xfrm>
              <a:off x="1524000" y="1806575"/>
              <a:ext cx="6753225" cy="5046663"/>
            </a:xfrm>
            <a:custGeom>
              <a:avLst/>
              <a:gdLst>
                <a:gd name="T0" fmla="*/ 2147483646 w 1420"/>
                <a:gd name="T1" fmla="*/ 2147483646 h 1061"/>
                <a:gd name="T2" fmla="*/ 2147483646 w 1420"/>
                <a:gd name="T3" fmla="*/ 2147483646 h 1061"/>
                <a:gd name="T4" fmla="*/ 2147483646 w 1420"/>
                <a:gd name="T5" fmla="*/ 2147483646 h 1061"/>
                <a:gd name="T6" fmla="*/ 2147483646 w 1420"/>
                <a:gd name="T7" fmla="*/ 2147483646 h 1061"/>
                <a:gd name="T8" fmla="*/ 0 w 1420"/>
                <a:gd name="T9" fmla="*/ 2147483646 h 10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0" name="Freeform 11">
              <a:extLst>
                <a:ext uri="{FF2B5EF4-FFF2-40B4-BE49-F238E27FC236}">
                  <a16:creationId xmlns:a16="http://schemas.microsoft.com/office/drawing/2014/main" id="{C04B5E53-F486-1289-8999-FEF15CA2ECF4}"/>
                </a:ext>
              </a:extLst>
            </p:cNvPr>
            <p:cNvSpPr>
              <a:spLocks/>
            </p:cNvSpPr>
            <p:nvPr/>
          </p:nvSpPr>
          <p:spPr bwMode="auto">
            <a:xfrm>
              <a:off x="1524000" y="669925"/>
              <a:ext cx="8797925" cy="6183313"/>
            </a:xfrm>
            <a:custGeom>
              <a:avLst/>
              <a:gdLst>
                <a:gd name="T0" fmla="*/ 2147483646 w 1850"/>
                <a:gd name="T1" fmla="*/ 2147483646 h 1300"/>
                <a:gd name="T2" fmla="*/ 2147483646 w 1850"/>
                <a:gd name="T3" fmla="*/ 2147483646 h 1300"/>
                <a:gd name="T4" fmla="*/ 2147483646 w 1850"/>
                <a:gd name="T5" fmla="*/ 2147483646 h 1300"/>
                <a:gd name="T6" fmla="*/ 0 w 1850"/>
                <a:gd name="T7" fmla="*/ 2147483646 h 13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1" name="Freeform 12">
              <a:extLst>
                <a:ext uri="{FF2B5EF4-FFF2-40B4-BE49-F238E27FC236}">
                  <a16:creationId xmlns:a16="http://schemas.microsoft.com/office/drawing/2014/main" id="{34DCB1F0-5064-A103-70D7-0C5526CC180E}"/>
                </a:ext>
              </a:extLst>
            </p:cNvPr>
            <p:cNvSpPr>
              <a:spLocks/>
            </p:cNvSpPr>
            <p:nvPr/>
          </p:nvSpPr>
          <p:spPr bwMode="auto">
            <a:xfrm>
              <a:off x="1524000" y="119063"/>
              <a:ext cx="9555163" cy="6734175"/>
            </a:xfrm>
            <a:custGeom>
              <a:avLst/>
              <a:gdLst>
                <a:gd name="T0" fmla="*/ 2147483646 w 2009"/>
                <a:gd name="T1" fmla="*/ 2147483646 h 1416"/>
                <a:gd name="T2" fmla="*/ 2147483646 w 2009"/>
                <a:gd name="T3" fmla="*/ 2147483646 h 1416"/>
                <a:gd name="T4" fmla="*/ 2147483646 w 2009"/>
                <a:gd name="T5" fmla="*/ 2147483646 h 1416"/>
                <a:gd name="T6" fmla="*/ 0 w 2009"/>
                <a:gd name="T7" fmla="*/ 2147483646 h 14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2" name="Freeform 13">
              <a:extLst>
                <a:ext uri="{FF2B5EF4-FFF2-40B4-BE49-F238E27FC236}">
                  <a16:creationId xmlns:a16="http://schemas.microsoft.com/office/drawing/2014/main" id="{143613BD-863E-E56A-F0CC-E37B26A41F04}"/>
                </a:ext>
              </a:extLst>
            </p:cNvPr>
            <p:cNvSpPr>
              <a:spLocks/>
            </p:cNvSpPr>
            <p:nvPr/>
          </p:nvSpPr>
          <p:spPr bwMode="auto">
            <a:xfrm>
              <a:off x="5419725" y="4763"/>
              <a:ext cx="5216525" cy="5368925"/>
            </a:xfrm>
            <a:custGeom>
              <a:avLst/>
              <a:gdLst>
                <a:gd name="T0" fmla="*/ 2147483646 w 1097"/>
                <a:gd name="T1" fmla="*/ 2147483646 h 1129"/>
                <a:gd name="T2" fmla="*/ 2147483646 w 1097"/>
                <a:gd name="T3" fmla="*/ 2147483646 h 1129"/>
                <a:gd name="T4" fmla="*/ 0 w 1097"/>
                <a:gd name="T5" fmla="*/ 0 h 1129"/>
                <a:gd name="T6" fmla="*/ 0 60000 65536"/>
                <a:gd name="T7" fmla="*/ 0 60000 65536"/>
                <a:gd name="T8" fmla="*/ 0 60000 65536"/>
              </a:gdLst>
              <a:ahLst/>
              <a:cxnLst>
                <a:cxn ang="T6">
                  <a:pos x="T0" y="T1"/>
                </a:cxn>
                <a:cxn ang="T7">
                  <a:pos x="T2" y="T3"/>
                </a:cxn>
                <a:cxn ang="T8">
                  <a:pos x="T4" y="T5"/>
                </a:cxn>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 name="Freeform 15">
              <a:extLst>
                <a:ext uri="{FF2B5EF4-FFF2-40B4-BE49-F238E27FC236}">
                  <a16:creationId xmlns:a16="http://schemas.microsoft.com/office/drawing/2014/main" id="{7D05507B-B185-2FC8-D1BC-1375BB62F283}"/>
                </a:ext>
              </a:extLst>
            </p:cNvPr>
            <p:cNvSpPr>
              <a:spLocks/>
            </p:cNvSpPr>
            <p:nvPr/>
          </p:nvSpPr>
          <p:spPr bwMode="auto">
            <a:xfrm>
              <a:off x="5813425" y="4763"/>
              <a:ext cx="4832350" cy="4822825"/>
            </a:xfrm>
            <a:custGeom>
              <a:avLst/>
              <a:gdLst>
                <a:gd name="T0" fmla="*/ 2147483646 w 1016"/>
                <a:gd name="T1" fmla="*/ 2147483646 h 1014"/>
                <a:gd name="T2" fmla="*/ 2147483646 w 1016"/>
                <a:gd name="T3" fmla="*/ 2147483646 h 1014"/>
                <a:gd name="T4" fmla="*/ 0 w 1016"/>
                <a:gd name="T5" fmla="*/ 0 h 1014"/>
                <a:gd name="T6" fmla="*/ 0 60000 65536"/>
                <a:gd name="T7" fmla="*/ 0 60000 65536"/>
                <a:gd name="T8" fmla="*/ 0 60000 65536"/>
              </a:gdLst>
              <a:ahLst/>
              <a:cxnLst>
                <a:cxn ang="T6">
                  <a:pos x="T0" y="T1"/>
                </a:cxn>
                <a:cxn ang="T7">
                  <a:pos x="T2" y="T3"/>
                </a:cxn>
                <a:cxn ang="T8">
                  <a:pos x="T4" y="T5"/>
                </a:cxn>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4" name="Freeform 16">
              <a:extLst>
                <a:ext uri="{FF2B5EF4-FFF2-40B4-BE49-F238E27FC236}">
                  <a16:creationId xmlns:a16="http://schemas.microsoft.com/office/drawing/2014/main" id="{2F57A9BA-A0FB-E7F1-FEA7-6EBCA4A9F030}"/>
                </a:ext>
              </a:extLst>
            </p:cNvPr>
            <p:cNvSpPr>
              <a:spLocks/>
            </p:cNvSpPr>
            <p:nvPr/>
          </p:nvSpPr>
          <p:spPr bwMode="auto">
            <a:xfrm>
              <a:off x="6003925" y="4763"/>
              <a:ext cx="4641850" cy="4598988"/>
            </a:xfrm>
            <a:custGeom>
              <a:avLst/>
              <a:gdLst>
                <a:gd name="T0" fmla="*/ 2147483646 w 976"/>
                <a:gd name="T1" fmla="*/ 2147483646 h 967"/>
                <a:gd name="T2" fmla="*/ 2147483646 w 976"/>
                <a:gd name="T3" fmla="*/ 2147483646 h 967"/>
                <a:gd name="T4" fmla="*/ 0 w 976"/>
                <a:gd name="T5" fmla="*/ 0 h 967"/>
                <a:gd name="T6" fmla="*/ 0 60000 65536"/>
                <a:gd name="T7" fmla="*/ 0 60000 65536"/>
                <a:gd name="T8" fmla="*/ 0 60000 65536"/>
              </a:gdLst>
              <a:ahLst/>
              <a:cxnLst>
                <a:cxn ang="T6">
                  <a:pos x="T0" y="T1"/>
                </a:cxn>
                <a:cxn ang="T7">
                  <a:pos x="T2" y="T3"/>
                </a:cxn>
                <a:cxn ang="T8">
                  <a:pos x="T4" y="T5"/>
                </a:cxn>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5" name="Freeform 17">
              <a:extLst>
                <a:ext uri="{FF2B5EF4-FFF2-40B4-BE49-F238E27FC236}">
                  <a16:creationId xmlns:a16="http://schemas.microsoft.com/office/drawing/2014/main" id="{60BCFA93-19B4-4C4A-3325-050F5EE8AA6C}"/>
                </a:ext>
              </a:extLst>
            </p:cNvPr>
            <p:cNvSpPr>
              <a:spLocks/>
            </p:cNvSpPr>
            <p:nvPr/>
          </p:nvSpPr>
          <p:spPr bwMode="auto">
            <a:xfrm>
              <a:off x="6203950" y="0"/>
              <a:ext cx="4441825" cy="4237038"/>
            </a:xfrm>
            <a:custGeom>
              <a:avLst/>
              <a:gdLst>
                <a:gd name="T0" fmla="*/ 2147483646 w 934"/>
                <a:gd name="T1" fmla="*/ 2147483646 h 891"/>
                <a:gd name="T2" fmla="*/ 2147483646 w 934"/>
                <a:gd name="T3" fmla="*/ 2147483646 h 891"/>
                <a:gd name="T4" fmla="*/ 0 w 934"/>
                <a:gd name="T5" fmla="*/ 0 h 891"/>
                <a:gd name="T6" fmla="*/ 0 60000 65536"/>
                <a:gd name="T7" fmla="*/ 0 60000 65536"/>
                <a:gd name="T8" fmla="*/ 0 60000 65536"/>
              </a:gdLst>
              <a:ahLst/>
              <a:cxnLst>
                <a:cxn ang="T6">
                  <a:pos x="T0" y="T1"/>
                </a:cxn>
                <a:cxn ang="T7">
                  <a:pos x="T2" y="T3"/>
                </a:cxn>
                <a:cxn ang="T8">
                  <a:pos x="T4" y="T5"/>
                </a:cxn>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6" name="Freeform 18">
              <a:extLst>
                <a:ext uri="{FF2B5EF4-FFF2-40B4-BE49-F238E27FC236}">
                  <a16:creationId xmlns:a16="http://schemas.microsoft.com/office/drawing/2014/main" id="{EC3C91C6-3386-9FE9-3F50-4117B803E3CC}"/>
                </a:ext>
              </a:extLst>
            </p:cNvPr>
            <p:cNvSpPr>
              <a:spLocks/>
            </p:cNvSpPr>
            <p:nvPr/>
          </p:nvSpPr>
          <p:spPr bwMode="auto">
            <a:xfrm>
              <a:off x="6456363" y="4763"/>
              <a:ext cx="4179888" cy="3986213"/>
            </a:xfrm>
            <a:custGeom>
              <a:avLst/>
              <a:gdLst>
                <a:gd name="T0" fmla="*/ 2147483646 w 879"/>
                <a:gd name="T1" fmla="*/ 2147483646 h 838"/>
                <a:gd name="T2" fmla="*/ 2147483646 w 879"/>
                <a:gd name="T3" fmla="*/ 2147483646 h 838"/>
                <a:gd name="T4" fmla="*/ 0 w 879"/>
                <a:gd name="T5" fmla="*/ 0 h 838"/>
                <a:gd name="T6" fmla="*/ 0 60000 65536"/>
                <a:gd name="T7" fmla="*/ 0 60000 65536"/>
                <a:gd name="T8" fmla="*/ 0 60000 65536"/>
              </a:gdLst>
              <a:ahLst/>
              <a:cxnLst>
                <a:cxn ang="T6">
                  <a:pos x="T0" y="T1"/>
                </a:cxn>
                <a:cxn ang="T7">
                  <a:pos x="T2" y="T3"/>
                </a:cxn>
                <a:cxn ang="T8">
                  <a:pos x="T4" y="T5"/>
                </a:cxn>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7" name="Freeform 19">
              <a:extLst>
                <a:ext uri="{FF2B5EF4-FFF2-40B4-BE49-F238E27FC236}">
                  <a16:creationId xmlns:a16="http://schemas.microsoft.com/office/drawing/2014/main" id="{E17B4A49-C5FC-7219-C7DE-2D58181A8882}"/>
                </a:ext>
              </a:extLst>
            </p:cNvPr>
            <p:cNvSpPr>
              <a:spLocks/>
            </p:cNvSpPr>
            <p:nvPr/>
          </p:nvSpPr>
          <p:spPr bwMode="auto">
            <a:xfrm>
              <a:off x="6869113" y="4763"/>
              <a:ext cx="3776663" cy="3838575"/>
            </a:xfrm>
            <a:custGeom>
              <a:avLst/>
              <a:gdLst>
                <a:gd name="T0" fmla="*/ 2147483646 w 794"/>
                <a:gd name="T1" fmla="*/ 2147483646 h 807"/>
                <a:gd name="T2" fmla="*/ 2147483646 w 794"/>
                <a:gd name="T3" fmla="*/ 2147483646 h 807"/>
                <a:gd name="T4" fmla="*/ 0 w 794"/>
                <a:gd name="T5" fmla="*/ 0 h 807"/>
                <a:gd name="T6" fmla="*/ 0 60000 65536"/>
                <a:gd name="T7" fmla="*/ 0 60000 65536"/>
                <a:gd name="T8" fmla="*/ 0 60000 65536"/>
              </a:gdLst>
              <a:ahLst/>
              <a:cxnLst>
                <a:cxn ang="T6">
                  <a:pos x="T0" y="T1"/>
                </a:cxn>
                <a:cxn ang="T7">
                  <a:pos x="T2" y="T3"/>
                </a:cxn>
                <a:cxn ang="T8">
                  <a:pos x="T4" y="T5"/>
                </a:cxn>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8" name="Freeform 20">
              <a:extLst>
                <a:ext uri="{FF2B5EF4-FFF2-40B4-BE49-F238E27FC236}">
                  <a16:creationId xmlns:a16="http://schemas.microsoft.com/office/drawing/2014/main" id="{E86BC42A-B8BE-F635-D031-D05BB3BF8F92}"/>
                </a:ext>
              </a:extLst>
            </p:cNvPr>
            <p:cNvSpPr>
              <a:spLocks/>
            </p:cNvSpPr>
            <p:nvPr/>
          </p:nvSpPr>
          <p:spPr bwMode="auto">
            <a:xfrm>
              <a:off x="8758238" y="4763"/>
              <a:ext cx="1887538" cy="1355725"/>
            </a:xfrm>
            <a:custGeom>
              <a:avLst/>
              <a:gdLst>
                <a:gd name="T0" fmla="*/ 2147483646 w 397"/>
                <a:gd name="T1" fmla="*/ 2147483646 h 285"/>
                <a:gd name="T2" fmla="*/ 0 w 397"/>
                <a:gd name="T3" fmla="*/ 0 h 285"/>
                <a:gd name="T4" fmla="*/ 0 60000 65536"/>
                <a:gd name="T5" fmla="*/ 0 60000 65536"/>
              </a:gdLst>
              <a:ahLst/>
              <a:cxnLst>
                <a:cxn ang="T4">
                  <a:pos x="T0" y="T1"/>
                </a:cxn>
                <a:cxn ang="T5">
                  <a:pos x="T2" y="T3"/>
                </a:cxn>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9" name="Freeform 21">
              <a:extLst>
                <a:ext uri="{FF2B5EF4-FFF2-40B4-BE49-F238E27FC236}">
                  <a16:creationId xmlns:a16="http://schemas.microsoft.com/office/drawing/2014/main" id="{BAA4C728-D78D-4134-3C2B-0B31B7B2B44B}"/>
                </a:ext>
              </a:extLst>
            </p:cNvPr>
            <p:cNvSpPr>
              <a:spLocks/>
            </p:cNvSpPr>
            <p:nvPr/>
          </p:nvSpPr>
          <p:spPr bwMode="auto">
            <a:xfrm>
              <a:off x="9223375" y="9525"/>
              <a:ext cx="1422400" cy="1108075"/>
            </a:xfrm>
            <a:custGeom>
              <a:avLst/>
              <a:gdLst>
                <a:gd name="T0" fmla="*/ 2147483646 w 299"/>
                <a:gd name="T1" fmla="*/ 2147483646 h 233"/>
                <a:gd name="T2" fmla="*/ 0 w 299"/>
                <a:gd name="T3" fmla="*/ 0 h 233"/>
                <a:gd name="T4" fmla="*/ 0 60000 65536"/>
                <a:gd name="T5" fmla="*/ 0 60000 65536"/>
              </a:gdLst>
              <a:ahLst/>
              <a:cxnLst>
                <a:cxn ang="T4">
                  <a:pos x="T0" y="T1"/>
                </a:cxn>
                <a:cxn ang="T5">
                  <a:pos x="T2" y="T3"/>
                </a:cxn>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0" name="Freeform 22">
              <a:extLst>
                <a:ext uri="{FF2B5EF4-FFF2-40B4-BE49-F238E27FC236}">
                  <a16:creationId xmlns:a16="http://schemas.microsoft.com/office/drawing/2014/main" id="{3520ED46-4A1C-7BF6-0CFF-4B9728001522}"/>
                </a:ext>
              </a:extLst>
            </p:cNvPr>
            <p:cNvSpPr>
              <a:spLocks/>
            </p:cNvSpPr>
            <p:nvPr/>
          </p:nvSpPr>
          <p:spPr bwMode="auto">
            <a:xfrm>
              <a:off x="10009188" y="4763"/>
              <a:ext cx="636588" cy="361950"/>
            </a:xfrm>
            <a:custGeom>
              <a:avLst/>
              <a:gdLst>
                <a:gd name="T0" fmla="*/ 0 w 134"/>
                <a:gd name="T1" fmla="*/ 0 h 76"/>
                <a:gd name="T2" fmla="*/ 2147483646 w 134"/>
                <a:gd name="T3" fmla="*/ 2147483646 h 76"/>
                <a:gd name="T4" fmla="*/ 0 60000 65536"/>
                <a:gd name="T5" fmla="*/ 0 60000 65536"/>
              </a:gdLst>
              <a:ahLst/>
              <a:cxnLst>
                <a:cxn ang="T4">
                  <a:pos x="T0" y="T1"/>
                </a:cxn>
                <a:cxn ang="T5">
                  <a:pos x="T2" y="T3"/>
                </a:cxn>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grpSp>
      <p:grpSp>
        <p:nvGrpSpPr>
          <p:cNvPr id="21" name="Group 23">
            <a:extLst>
              <a:ext uri="{FF2B5EF4-FFF2-40B4-BE49-F238E27FC236}">
                <a16:creationId xmlns:a16="http://schemas.microsoft.com/office/drawing/2014/main" id="{329E121E-F699-CAB0-1239-D805A6947E19}"/>
              </a:ext>
            </a:extLst>
          </p:cNvPr>
          <p:cNvGrpSpPr>
            <a:grpSpLocks/>
          </p:cNvGrpSpPr>
          <p:nvPr/>
        </p:nvGrpSpPr>
        <p:grpSpPr bwMode="auto">
          <a:xfrm>
            <a:off x="1282700" y="1168400"/>
            <a:ext cx="6586538" cy="4537075"/>
            <a:chOff x="1283114" y="1168329"/>
            <a:chExt cx="6586124" cy="4537816"/>
          </a:xfrm>
        </p:grpSpPr>
        <p:sp>
          <p:nvSpPr>
            <p:cNvPr id="22" name="Rectangle 23">
              <a:extLst>
                <a:ext uri="{FF2B5EF4-FFF2-40B4-BE49-F238E27FC236}">
                  <a16:creationId xmlns:a16="http://schemas.microsoft.com/office/drawing/2014/main" id="{B323AF1C-1D8F-D6CF-9E6B-625F901BB227}"/>
                </a:ext>
              </a:extLst>
            </p:cNvPr>
            <p:cNvSpPr/>
            <p:nvPr/>
          </p:nvSpPr>
          <p:spPr>
            <a:xfrm>
              <a:off x="1283114" y="1168329"/>
              <a:ext cx="6586124" cy="7319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a:p>
          </p:txBody>
        </p:sp>
        <p:sp>
          <p:nvSpPr>
            <p:cNvPr id="23" name="Rectangle 24">
              <a:extLst>
                <a:ext uri="{FF2B5EF4-FFF2-40B4-BE49-F238E27FC236}">
                  <a16:creationId xmlns:a16="http://schemas.microsoft.com/office/drawing/2014/main" id="{599AEC7C-ADEF-B137-5338-1A36A8F5430D}"/>
                </a:ext>
              </a:extLst>
            </p:cNvPr>
            <p:cNvSpPr/>
            <p:nvPr/>
          </p:nvSpPr>
          <p:spPr>
            <a:xfrm>
              <a:off x="1283114" y="1973323"/>
              <a:ext cx="6586124" cy="33835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a:p>
          </p:txBody>
        </p:sp>
        <p:sp>
          <p:nvSpPr>
            <p:cNvPr id="24" name="Isosceles Triangle 39">
              <a:extLst>
                <a:ext uri="{FF2B5EF4-FFF2-40B4-BE49-F238E27FC236}">
                  <a16:creationId xmlns:a16="http://schemas.microsoft.com/office/drawing/2014/main" id="{B34C8FD4-E918-731D-81CD-4D12277E5255}"/>
                </a:ext>
              </a:extLst>
            </p:cNvPr>
            <p:cNvSpPr/>
            <p:nvPr/>
          </p:nvSpPr>
          <p:spPr>
            <a:xfrm rot="10800000">
              <a:off x="4362670" y="5355251"/>
              <a:ext cx="406374" cy="3508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a:p>
          </p:txBody>
        </p:sp>
      </p:grpSp>
      <p:sp>
        <p:nvSpPr>
          <p:cNvPr id="2" name="Title 1"/>
          <p:cNvSpPr>
            <a:spLocks noGrp="1"/>
          </p:cNvSpPr>
          <p:nvPr>
            <p:ph type="ctrTitle"/>
          </p:nvPr>
        </p:nvSpPr>
        <p:spPr>
          <a:xfrm>
            <a:off x="1359091" y="2055278"/>
            <a:ext cx="6428445" cy="1810636"/>
          </a:xfrm>
        </p:spPr>
        <p:txBody>
          <a:bodyPr bIns="0" anchor="b"/>
          <a:lstStyle>
            <a:lvl1pPr algn="ctr">
              <a:lnSpc>
                <a:spcPct val="80000"/>
              </a:lnSpc>
              <a:defRPr sz="4800" spc="-113">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359091" y="3941492"/>
            <a:ext cx="6428445" cy="1334120"/>
          </a:xfrm>
        </p:spPr>
        <p:txBody>
          <a:bodyPr tIns="0">
            <a:normAutofit/>
          </a:bodyPr>
          <a:lstStyle>
            <a:lvl1pPr marL="0" indent="0" algn="ctr">
              <a:lnSpc>
                <a:spcPct val="100000"/>
              </a:lnSpc>
              <a:buNone/>
              <a:defRPr sz="1800" b="0">
                <a:solidFill>
                  <a:srgbClr val="FFFEFF"/>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25" name="Date Placeholder 3">
            <a:extLst>
              <a:ext uri="{FF2B5EF4-FFF2-40B4-BE49-F238E27FC236}">
                <a16:creationId xmlns:a16="http://schemas.microsoft.com/office/drawing/2014/main" id="{07828902-4000-4391-E0B7-DECEC4D1B5D1}"/>
              </a:ext>
            </a:extLst>
          </p:cNvPr>
          <p:cNvSpPr>
            <a:spLocks noGrp="1"/>
          </p:cNvSpPr>
          <p:nvPr>
            <p:ph type="dt" sz="half" idx="10"/>
          </p:nvPr>
        </p:nvSpPr>
        <p:spPr/>
        <p:txBody>
          <a:bodyPr/>
          <a:lstStyle>
            <a:lvl1pPr>
              <a:defRPr lang="en-US"/>
            </a:lvl1pPr>
          </a:lstStyle>
          <a:p>
            <a:pPr>
              <a:defRPr/>
            </a:pPr>
            <a:endParaRPr/>
          </a:p>
        </p:txBody>
      </p:sp>
      <p:sp>
        <p:nvSpPr>
          <p:cNvPr id="26" name="Footer Placeholder 4">
            <a:extLst>
              <a:ext uri="{FF2B5EF4-FFF2-40B4-BE49-F238E27FC236}">
                <a16:creationId xmlns:a16="http://schemas.microsoft.com/office/drawing/2014/main" id="{75B0D874-38A3-7AE6-C11E-ADAD77598AD3}"/>
              </a:ext>
            </a:extLst>
          </p:cNvPr>
          <p:cNvSpPr>
            <a:spLocks noGrp="1"/>
          </p:cNvSpPr>
          <p:nvPr>
            <p:ph type="ftr" sz="quarter" idx="11"/>
          </p:nvPr>
        </p:nvSpPr>
        <p:spPr/>
        <p:txBody>
          <a:bodyPr/>
          <a:lstStyle>
            <a:lvl1pPr algn="ctr">
              <a:defRPr/>
            </a:lvl1pPr>
          </a:lstStyle>
          <a:p>
            <a:pPr>
              <a:defRPr/>
            </a:pPr>
            <a:endParaRPr lang="en-US"/>
          </a:p>
        </p:txBody>
      </p:sp>
      <p:sp>
        <p:nvSpPr>
          <p:cNvPr id="27" name="Slide Number Placeholder 5">
            <a:extLst>
              <a:ext uri="{FF2B5EF4-FFF2-40B4-BE49-F238E27FC236}">
                <a16:creationId xmlns:a16="http://schemas.microsoft.com/office/drawing/2014/main" id="{74B0C6A6-EAFA-1A55-459D-5BA2CFE94E3A}"/>
              </a:ext>
            </a:extLst>
          </p:cNvPr>
          <p:cNvSpPr>
            <a:spLocks noGrp="1"/>
          </p:cNvSpPr>
          <p:nvPr>
            <p:ph type="sldNum" sz="quarter" idx="12"/>
          </p:nvPr>
        </p:nvSpPr>
        <p:spPr/>
        <p:txBody>
          <a:bodyPr/>
          <a:lstStyle>
            <a:lvl1pPr>
              <a:defRPr/>
            </a:lvl1pPr>
          </a:lstStyle>
          <a:p>
            <a:pPr>
              <a:defRPr/>
            </a:pPr>
            <a:fld id="{8EFED1A0-F5E6-4904-B42D-5B4DEC638049}" type="slidenum">
              <a:rPr lang="en-US" altLang="es-PR"/>
              <a:pPr>
                <a:defRPr/>
              </a:pPr>
              <a:t>‹#›</a:t>
            </a:fld>
            <a:endParaRPr lang="en-US" altLang="es-PR"/>
          </a:p>
        </p:txBody>
      </p:sp>
    </p:spTree>
    <p:extLst>
      <p:ext uri="{BB962C8B-B14F-4D97-AF65-F5344CB8AC3E}">
        <p14:creationId xmlns:p14="http://schemas.microsoft.com/office/powerpoint/2010/main" val="63034458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5D6B5729-06F5-D9A9-A8E0-B1A226235CD1}"/>
              </a:ext>
            </a:extLst>
          </p:cNvPr>
          <p:cNvGrpSpPr>
            <a:grpSpLocks/>
          </p:cNvGrpSpPr>
          <p:nvPr/>
        </p:nvGrpSpPr>
        <p:grpSpPr bwMode="auto">
          <a:xfrm>
            <a:off x="-285750" y="0"/>
            <a:ext cx="9421813" cy="6858000"/>
            <a:chOff x="1243013" y="0"/>
            <a:chExt cx="9402763" cy="6858001"/>
          </a:xfrm>
        </p:grpSpPr>
        <p:sp>
          <p:nvSpPr>
            <p:cNvPr id="5" name="Freeform 5">
              <a:extLst>
                <a:ext uri="{FF2B5EF4-FFF2-40B4-BE49-F238E27FC236}">
                  <a16:creationId xmlns:a16="http://schemas.microsoft.com/office/drawing/2014/main" id="{C62630B0-181E-CF78-318A-ACBCC78B6F7B}"/>
                </a:ext>
              </a:extLst>
            </p:cNvPr>
            <p:cNvSpPr>
              <a:spLocks/>
            </p:cNvSpPr>
            <p:nvPr/>
          </p:nvSpPr>
          <p:spPr bwMode="auto">
            <a:xfrm>
              <a:off x="2289175" y="0"/>
              <a:ext cx="3867150" cy="6848475"/>
            </a:xfrm>
            <a:custGeom>
              <a:avLst/>
              <a:gdLst>
                <a:gd name="T0" fmla="*/ 2147483646 w 813"/>
                <a:gd name="T1" fmla="*/ 0 h 1440"/>
                <a:gd name="T2" fmla="*/ 2147483646 w 813"/>
                <a:gd name="T3" fmla="*/ 2147483646 h 1440"/>
                <a:gd name="T4" fmla="*/ 0 60000 65536"/>
                <a:gd name="T5" fmla="*/ 0 60000 65536"/>
              </a:gdLst>
              <a:ahLst/>
              <a:cxnLst>
                <a:cxn ang="T4">
                  <a:pos x="T0" y="T1"/>
                </a:cxn>
                <a:cxn ang="T5">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6" name="Freeform 6">
              <a:extLst>
                <a:ext uri="{FF2B5EF4-FFF2-40B4-BE49-F238E27FC236}">
                  <a16:creationId xmlns:a16="http://schemas.microsoft.com/office/drawing/2014/main" id="{95D3B18B-4A9E-41B0-559C-A91C7AB71607}"/>
                </a:ext>
              </a:extLst>
            </p:cNvPr>
            <p:cNvSpPr>
              <a:spLocks/>
            </p:cNvSpPr>
            <p:nvPr/>
          </p:nvSpPr>
          <p:spPr bwMode="auto">
            <a:xfrm>
              <a:off x="9604375" y="9525"/>
              <a:ext cx="1041400" cy="328613"/>
            </a:xfrm>
            <a:custGeom>
              <a:avLst/>
              <a:gdLst>
                <a:gd name="T0" fmla="*/ 2147483646 w 219"/>
                <a:gd name="T1" fmla="*/ 2147483646 h 69"/>
                <a:gd name="T2" fmla="*/ 0 w 219"/>
                <a:gd name="T3" fmla="*/ 0 h 69"/>
                <a:gd name="T4" fmla="*/ 0 60000 65536"/>
                <a:gd name="T5" fmla="*/ 0 60000 65536"/>
              </a:gdLst>
              <a:ahLst/>
              <a:cxnLst>
                <a:cxn ang="T4">
                  <a:pos x="T0" y="T1"/>
                </a:cxn>
                <a:cxn ang="T5">
                  <a:pos x="T2" y="T3"/>
                </a:cxn>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7" name="Freeform 7">
              <a:extLst>
                <a:ext uri="{FF2B5EF4-FFF2-40B4-BE49-F238E27FC236}">
                  <a16:creationId xmlns:a16="http://schemas.microsoft.com/office/drawing/2014/main" id="{21D848CF-2ABD-928B-DDA8-B8F2EAF1ECF2}"/>
                </a:ext>
              </a:extLst>
            </p:cNvPr>
            <p:cNvSpPr>
              <a:spLocks/>
            </p:cNvSpPr>
            <p:nvPr/>
          </p:nvSpPr>
          <p:spPr bwMode="auto">
            <a:xfrm>
              <a:off x="9223375" y="5578475"/>
              <a:ext cx="1422400" cy="1270000"/>
            </a:xfrm>
            <a:custGeom>
              <a:avLst/>
              <a:gdLst>
                <a:gd name="T0" fmla="*/ 0 w 299"/>
                <a:gd name="T1" fmla="*/ 2147483646 h 267"/>
                <a:gd name="T2" fmla="*/ 2147483646 w 299"/>
                <a:gd name="T3" fmla="*/ 0 h 267"/>
                <a:gd name="T4" fmla="*/ 0 60000 65536"/>
                <a:gd name="T5" fmla="*/ 0 60000 65536"/>
              </a:gdLst>
              <a:ahLst/>
              <a:cxnLst>
                <a:cxn ang="T4">
                  <a:pos x="T0" y="T1"/>
                </a:cxn>
                <a:cxn ang="T5">
                  <a:pos x="T2" y="T3"/>
                </a:cxn>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8" name="Freeform 8">
              <a:extLst>
                <a:ext uri="{FF2B5EF4-FFF2-40B4-BE49-F238E27FC236}">
                  <a16:creationId xmlns:a16="http://schemas.microsoft.com/office/drawing/2014/main" id="{7D3BC0A6-1DB6-9ADF-C4F7-25004041D914}"/>
                </a:ext>
              </a:extLst>
            </p:cNvPr>
            <p:cNvSpPr>
              <a:spLocks/>
            </p:cNvSpPr>
            <p:nvPr/>
          </p:nvSpPr>
          <p:spPr bwMode="auto">
            <a:xfrm>
              <a:off x="2103438" y="0"/>
              <a:ext cx="3681413" cy="6848475"/>
            </a:xfrm>
            <a:custGeom>
              <a:avLst/>
              <a:gdLst>
                <a:gd name="T0" fmla="*/ 2147483646 w 774"/>
                <a:gd name="T1" fmla="*/ 0 h 1440"/>
                <a:gd name="T2" fmla="*/ 2147483646 w 774"/>
                <a:gd name="T3" fmla="*/ 2147483646 h 1440"/>
                <a:gd name="T4" fmla="*/ 0 60000 65536"/>
                <a:gd name="T5" fmla="*/ 0 60000 65536"/>
              </a:gdLst>
              <a:ahLst/>
              <a:cxnLst>
                <a:cxn ang="T4">
                  <a:pos x="T0" y="T1"/>
                </a:cxn>
                <a:cxn ang="T5">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9" name="Freeform 9">
              <a:extLst>
                <a:ext uri="{FF2B5EF4-FFF2-40B4-BE49-F238E27FC236}">
                  <a16:creationId xmlns:a16="http://schemas.microsoft.com/office/drawing/2014/main" id="{F6BA87E4-26A5-FA0F-7E3D-B14241A9F752}"/>
                </a:ext>
              </a:extLst>
            </p:cNvPr>
            <p:cNvSpPr>
              <a:spLocks/>
            </p:cNvSpPr>
            <p:nvPr/>
          </p:nvSpPr>
          <p:spPr bwMode="auto">
            <a:xfrm>
              <a:off x="10179050" y="9525"/>
              <a:ext cx="466725" cy="157163"/>
            </a:xfrm>
            <a:custGeom>
              <a:avLst/>
              <a:gdLst>
                <a:gd name="T0" fmla="*/ 2147483646 w 98"/>
                <a:gd name="T1" fmla="*/ 2147483646 h 33"/>
                <a:gd name="T2" fmla="*/ 0 w 98"/>
                <a:gd name="T3" fmla="*/ 0 h 33"/>
                <a:gd name="T4" fmla="*/ 0 60000 65536"/>
                <a:gd name="T5" fmla="*/ 0 60000 65536"/>
              </a:gdLst>
              <a:ahLst/>
              <a:cxnLst>
                <a:cxn ang="T4">
                  <a:pos x="T0" y="T1"/>
                </a:cxn>
                <a:cxn ang="T5">
                  <a:pos x="T2" y="T3"/>
                </a:cxn>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0" name="Freeform 10">
              <a:extLst>
                <a:ext uri="{FF2B5EF4-FFF2-40B4-BE49-F238E27FC236}">
                  <a16:creationId xmlns:a16="http://schemas.microsoft.com/office/drawing/2014/main" id="{0704B444-D1CB-E79C-7C88-2CCEC904DC95}"/>
                </a:ext>
              </a:extLst>
            </p:cNvPr>
            <p:cNvSpPr>
              <a:spLocks/>
            </p:cNvSpPr>
            <p:nvPr/>
          </p:nvSpPr>
          <p:spPr bwMode="auto">
            <a:xfrm>
              <a:off x="9471025" y="5811838"/>
              <a:ext cx="1174750" cy="1046163"/>
            </a:xfrm>
            <a:custGeom>
              <a:avLst/>
              <a:gdLst>
                <a:gd name="T0" fmla="*/ 0 w 247"/>
                <a:gd name="T1" fmla="*/ 2147483646 h 220"/>
                <a:gd name="T2" fmla="*/ 2147483646 w 247"/>
                <a:gd name="T3" fmla="*/ 0 h 220"/>
                <a:gd name="T4" fmla="*/ 0 60000 65536"/>
                <a:gd name="T5" fmla="*/ 0 60000 65536"/>
              </a:gdLst>
              <a:ahLst/>
              <a:cxnLst>
                <a:cxn ang="T4">
                  <a:pos x="T0" y="T1"/>
                </a:cxn>
                <a:cxn ang="T5">
                  <a:pos x="T2" y="T3"/>
                </a:cxn>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1" name="Freeform 11">
              <a:extLst>
                <a:ext uri="{FF2B5EF4-FFF2-40B4-BE49-F238E27FC236}">
                  <a16:creationId xmlns:a16="http://schemas.microsoft.com/office/drawing/2014/main" id="{EBF06A38-53B9-D152-C6E8-3A423F2216F0}"/>
                </a:ext>
              </a:extLst>
            </p:cNvPr>
            <p:cNvSpPr>
              <a:spLocks/>
            </p:cNvSpPr>
            <p:nvPr/>
          </p:nvSpPr>
          <p:spPr bwMode="auto">
            <a:xfrm>
              <a:off x="1985963" y="0"/>
              <a:ext cx="3622675" cy="6848475"/>
            </a:xfrm>
            <a:custGeom>
              <a:avLst/>
              <a:gdLst>
                <a:gd name="T0" fmla="*/ 2147483646 w 762"/>
                <a:gd name="T1" fmla="*/ 0 h 1440"/>
                <a:gd name="T2" fmla="*/ 2147483646 w 762"/>
                <a:gd name="T3" fmla="*/ 2147483646 h 1440"/>
                <a:gd name="T4" fmla="*/ 0 60000 65536"/>
                <a:gd name="T5" fmla="*/ 0 60000 65536"/>
              </a:gdLst>
              <a:ahLst/>
              <a:cxnLst>
                <a:cxn ang="T4">
                  <a:pos x="T0" y="T1"/>
                </a:cxn>
                <a:cxn ang="T5">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2" name="Freeform 12">
              <a:extLst>
                <a:ext uri="{FF2B5EF4-FFF2-40B4-BE49-F238E27FC236}">
                  <a16:creationId xmlns:a16="http://schemas.microsoft.com/office/drawing/2014/main" id="{2F031E8E-E509-6008-FBCE-EECF7AF8823C}"/>
                </a:ext>
              </a:extLst>
            </p:cNvPr>
            <p:cNvSpPr>
              <a:spLocks/>
            </p:cNvSpPr>
            <p:nvPr/>
          </p:nvSpPr>
          <p:spPr bwMode="auto">
            <a:xfrm>
              <a:off x="10479088" y="9525"/>
              <a:ext cx="166688" cy="57150"/>
            </a:xfrm>
            <a:custGeom>
              <a:avLst/>
              <a:gdLst>
                <a:gd name="T0" fmla="*/ 2147483646 w 35"/>
                <a:gd name="T1" fmla="*/ 2147483646 h 12"/>
                <a:gd name="T2" fmla="*/ 0 w 35"/>
                <a:gd name="T3" fmla="*/ 0 h 12"/>
                <a:gd name="T4" fmla="*/ 0 60000 65536"/>
                <a:gd name="T5" fmla="*/ 0 60000 65536"/>
              </a:gdLst>
              <a:ahLst/>
              <a:cxnLst>
                <a:cxn ang="T4">
                  <a:pos x="T0" y="T1"/>
                </a:cxn>
                <a:cxn ang="T5">
                  <a:pos x="T2" y="T3"/>
                </a:cxn>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 name="Freeform 13">
              <a:extLst>
                <a:ext uri="{FF2B5EF4-FFF2-40B4-BE49-F238E27FC236}">
                  <a16:creationId xmlns:a16="http://schemas.microsoft.com/office/drawing/2014/main" id="{AE163932-E18F-570E-09BF-65F32785483D}"/>
                </a:ext>
              </a:extLst>
            </p:cNvPr>
            <p:cNvSpPr>
              <a:spLocks/>
            </p:cNvSpPr>
            <p:nvPr/>
          </p:nvSpPr>
          <p:spPr bwMode="auto">
            <a:xfrm>
              <a:off x="9618663" y="5940425"/>
              <a:ext cx="1027113" cy="908050"/>
            </a:xfrm>
            <a:custGeom>
              <a:avLst/>
              <a:gdLst>
                <a:gd name="T0" fmla="*/ 0 w 216"/>
                <a:gd name="T1" fmla="*/ 2147483646 h 191"/>
                <a:gd name="T2" fmla="*/ 2147483646 w 216"/>
                <a:gd name="T3" fmla="*/ 0 h 191"/>
                <a:gd name="T4" fmla="*/ 0 60000 65536"/>
                <a:gd name="T5" fmla="*/ 0 60000 65536"/>
              </a:gdLst>
              <a:ahLst/>
              <a:cxnLst>
                <a:cxn ang="T4">
                  <a:pos x="T0" y="T1"/>
                </a:cxn>
                <a:cxn ang="T5">
                  <a:pos x="T2" y="T3"/>
                </a:cxn>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4" name="Freeform 14">
              <a:extLst>
                <a:ext uri="{FF2B5EF4-FFF2-40B4-BE49-F238E27FC236}">
                  <a16:creationId xmlns:a16="http://schemas.microsoft.com/office/drawing/2014/main" id="{9C1A747E-1895-16FD-5EC2-F2338D1C846E}"/>
                </a:ext>
              </a:extLst>
            </p:cNvPr>
            <p:cNvSpPr>
              <a:spLocks/>
            </p:cNvSpPr>
            <p:nvPr/>
          </p:nvSpPr>
          <p:spPr bwMode="auto">
            <a:xfrm>
              <a:off x="1985963" y="0"/>
              <a:ext cx="3248025" cy="6848475"/>
            </a:xfrm>
            <a:custGeom>
              <a:avLst/>
              <a:gdLst>
                <a:gd name="T0" fmla="*/ 2147483646 w 683"/>
                <a:gd name="T1" fmla="*/ 0 h 1440"/>
                <a:gd name="T2" fmla="*/ 2147483646 w 683"/>
                <a:gd name="T3" fmla="*/ 2147483646 h 1440"/>
                <a:gd name="T4" fmla="*/ 0 60000 65536"/>
                <a:gd name="T5" fmla="*/ 0 60000 65536"/>
              </a:gdLst>
              <a:ahLst/>
              <a:cxnLst>
                <a:cxn ang="T4">
                  <a:pos x="T0" y="T1"/>
                </a:cxn>
                <a:cxn ang="T5">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5" name="Freeform 15">
              <a:extLst>
                <a:ext uri="{FF2B5EF4-FFF2-40B4-BE49-F238E27FC236}">
                  <a16:creationId xmlns:a16="http://schemas.microsoft.com/office/drawing/2014/main" id="{A9EFB70C-739F-D637-E501-39C742F513B3}"/>
                </a:ext>
              </a:extLst>
            </p:cNvPr>
            <p:cNvSpPr>
              <a:spLocks/>
            </p:cNvSpPr>
            <p:nvPr/>
          </p:nvSpPr>
          <p:spPr bwMode="auto">
            <a:xfrm>
              <a:off x="9780588" y="6054725"/>
              <a:ext cx="865188" cy="793750"/>
            </a:xfrm>
            <a:custGeom>
              <a:avLst/>
              <a:gdLst>
                <a:gd name="T0" fmla="*/ 0 w 182"/>
                <a:gd name="T1" fmla="*/ 2147483646 h 167"/>
                <a:gd name="T2" fmla="*/ 2147483646 w 182"/>
                <a:gd name="T3" fmla="*/ 0 h 167"/>
                <a:gd name="T4" fmla="*/ 0 60000 65536"/>
                <a:gd name="T5" fmla="*/ 0 60000 65536"/>
              </a:gdLst>
              <a:ahLst/>
              <a:cxnLst>
                <a:cxn ang="T4">
                  <a:pos x="T0" y="T1"/>
                </a:cxn>
                <a:cxn ang="T5">
                  <a:pos x="T2" y="T3"/>
                </a:cxn>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6" name="Freeform 16">
              <a:extLst>
                <a:ext uri="{FF2B5EF4-FFF2-40B4-BE49-F238E27FC236}">
                  <a16:creationId xmlns:a16="http://schemas.microsoft.com/office/drawing/2014/main" id="{E249A654-22FC-A520-4BBD-7099AC4E4C95}"/>
                </a:ext>
              </a:extLst>
            </p:cNvPr>
            <p:cNvSpPr>
              <a:spLocks/>
            </p:cNvSpPr>
            <p:nvPr/>
          </p:nvSpPr>
          <p:spPr bwMode="auto">
            <a:xfrm>
              <a:off x="1871663" y="0"/>
              <a:ext cx="3233738" cy="6848475"/>
            </a:xfrm>
            <a:custGeom>
              <a:avLst/>
              <a:gdLst>
                <a:gd name="T0" fmla="*/ 2147483646 w 680"/>
                <a:gd name="T1" fmla="*/ 0 h 1440"/>
                <a:gd name="T2" fmla="*/ 2147483646 w 680"/>
                <a:gd name="T3" fmla="*/ 2147483646 h 1440"/>
                <a:gd name="T4" fmla="*/ 0 60000 65536"/>
                <a:gd name="T5" fmla="*/ 0 60000 65536"/>
              </a:gdLst>
              <a:ahLst/>
              <a:cxnLst>
                <a:cxn ang="T4">
                  <a:pos x="T0" y="T1"/>
                </a:cxn>
                <a:cxn ang="T5">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7" name="Freeform 17">
              <a:extLst>
                <a:ext uri="{FF2B5EF4-FFF2-40B4-BE49-F238E27FC236}">
                  <a16:creationId xmlns:a16="http://schemas.microsoft.com/office/drawing/2014/main" id="{738FA4D9-8D1E-6095-2CEA-B37D4068F628}"/>
                </a:ext>
              </a:extLst>
            </p:cNvPr>
            <p:cNvSpPr>
              <a:spLocks/>
            </p:cNvSpPr>
            <p:nvPr/>
          </p:nvSpPr>
          <p:spPr bwMode="auto">
            <a:xfrm>
              <a:off x="9956800" y="6216650"/>
              <a:ext cx="688975" cy="631825"/>
            </a:xfrm>
            <a:custGeom>
              <a:avLst/>
              <a:gdLst>
                <a:gd name="T0" fmla="*/ 0 w 145"/>
                <a:gd name="T1" fmla="*/ 2147483646 h 133"/>
                <a:gd name="T2" fmla="*/ 2147483646 w 145"/>
                <a:gd name="T3" fmla="*/ 0 h 133"/>
                <a:gd name="T4" fmla="*/ 0 60000 65536"/>
                <a:gd name="T5" fmla="*/ 0 60000 65536"/>
              </a:gdLst>
              <a:ahLst/>
              <a:cxnLst>
                <a:cxn ang="T4">
                  <a:pos x="T0" y="T1"/>
                </a:cxn>
                <a:cxn ang="T5">
                  <a:pos x="T2" y="T3"/>
                </a:cxn>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8" name="Freeform 18">
              <a:extLst>
                <a:ext uri="{FF2B5EF4-FFF2-40B4-BE49-F238E27FC236}">
                  <a16:creationId xmlns:a16="http://schemas.microsoft.com/office/drawing/2014/main" id="{28D61058-2841-9DE1-8CC8-D7F96BCC9D1C}"/>
                </a:ext>
              </a:extLst>
            </p:cNvPr>
            <p:cNvSpPr>
              <a:spLocks/>
            </p:cNvSpPr>
            <p:nvPr/>
          </p:nvSpPr>
          <p:spPr bwMode="auto">
            <a:xfrm>
              <a:off x="1466850" y="0"/>
              <a:ext cx="3424238" cy="6848475"/>
            </a:xfrm>
            <a:custGeom>
              <a:avLst/>
              <a:gdLst>
                <a:gd name="T0" fmla="*/ 2147483646 w 720"/>
                <a:gd name="T1" fmla="*/ 0 h 1440"/>
                <a:gd name="T2" fmla="*/ 2147483646 w 720"/>
                <a:gd name="T3" fmla="*/ 2147483646 h 1440"/>
                <a:gd name="T4" fmla="*/ 0 60000 65536"/>
                <a:gd name="T5" fmla="*/ 0 60000 65536"/>
              </a:gdLst>
              <a:ahLst/>
              <a:cxnLst>
                <a:cxn ang="T4">
                  <a:pos x="T0" y="T1"/>
                </a:cxn>
                <a:cxn ang="T5">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9" name="Freeform 19">
              <a:extLst>
                <a:ext uri="{FF2B5EF4-FFF2-40B4-BE49-F238E27FC236}">
                  <a16:creationId xmlns:a16="http://schemas.microsoft.com/office/drawing/2014/main" id="{B5A6204F-2C06-2D53-0858-801AC2ABB2A0}"/>
                </a:ext>
              </a:extLst>
            </p:cNvPr>
            <p:cNvSpPr>
              <a:spLocks/>
            </p:cNvSpPr>
            <p:nvPr/>
          </p:nvSpPr>
          <p:spPr bwMode="auto">
            <a:xfrm>
              <a:off x="10264775" y="6519863"/>
              <a:ext cx="381000" cy="328613"/>
            </a:xfrm>
            <a:custGeom>
              <a:avLst/>
              <a:gdLst>
                <a:gd name="T0" fmla="*/ 0 w 80"/>
                <a:gd name="T1" fmla="*/ 2147483646 h 69"/>
                <a:gd name="T2" fmla="*/ 2147483646 w 80"/>
                <a:gd name="T3" fmla="*/ 0 h 69"/>
                <a:gd name="T4" fmla="*/ 0 60000 65536"/>
                <a:gd name="T5" fmla="*/ 0 60000 65536"/>
              </a:gdLst>
              <a:ahLst/>
              <a:cxnLst>
                <a:cxn ang="T4">
                  <a:pos x="T0" y="T1"/>
                </a:cxn>
                <a:cxn ang="T5">
                  <a:pos x="T2" y="T3"/>
                </a:cxn>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0" name="Freeform 20">
              <a:extLst>
                <a:ext uri="{FF2B5EF4-FFF2-40B4-BE49-F238E27FC236}">
                  <a16:creationId xmlns:a16="http://schemas.microsoft.com/office/drawing/2014/main" id="{1D3DA0ED-E54E-6F82-09F1-4438485FAD00}"/>
                </a:ext>
              </a:extLst>
            </p:cNvPr>
            <p:cNvSpPr>
              <a:spLocks/>
            </p:cNvSpPr>
            <p:nvPr/>
          </p:nvSpPr>
          <p:spPr bwMode="auto">
            <a:xfrm>
              <a:off x="1581150" y="0"/>
              <a:ext cx="2720975" cy="6848475"/>
            </a:xfrm>
            <a:custGeom>
              <a:avLst/>
              <a:gdLst>
                <a:gd name="T0" fmla="*/ 2147483646 w 572"/>
                <a:gd name="T1" fmla="*/ 0 h 1440"/>
                <a:gd name="T2" fmla="*/ 2147483646 w 572"/>
                <a:gd name="T3" fmla="*/ 2147483646 h 1440"/>
                <a:gd name="T4" fmla="*/ 0 60000 65536"/>
                <a:gd name="T5" fmla="*/ 0 60000 65536"/>
              </a:gdLst>
              <a:ahLst/>
              <a:cxnLst>
                <a:cxn ang="T4">
                  <a:pos x="T0" y="T1"/>
                </a:cxn>
                <a:cxn ang="T5">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1" name="Freeform 21">
              <a:extLst>
                <a:ext uri="{FF2B5EF4-FFF2-40B4-BE49-F238E27FC236}">
                  <a16:creationId xmlns:a16="http://schemas.microsoft.com/office/drawing/2014/main" id="{30CE87DF-C709-8143-18FE-90F0508FC165}"/>
                </a:ext>
              </a:extLst>
            </p:cNvPr>
            <p:cNvSpPr>
              <a:spLocks/>
            </p:cNvSpPr>
            <p:nvPr/>
          </p:nvSpPr>
          <p:spPr bwMode="auto">
            <a:xfrm>
              <a:off x="1243013" y="0"/>
              <a:ext cx="2949575" cy="6848475"/>
            </a:xfrm>
            <a:custGeom>
              <a:avLst/>
              <a:gdLst>
                <a:gd name="T0" fmla="*/ 2147483646 w 620"/>
                <a:gd name="T1" fmla="*/ 0 h 1440"/>
                <a:gd name="T2" fmla="*/ 2147483646 w 620"/>
                <a:gd name="T3" fmla="*/ 2147483646 h 1440"/>
                <a:gd name="T4" fmla="*/ 0 60000 65536"/>
                <a:gd name="T5" fmla="*/ 0 60000 65536"/>
              </a:gdLst>
              <a:ahLst/>
              <a:cxnLst>
                <a:cxn ang="T4">
                  <a:pos x="T0" y="T1"/>
                </a:cxn>
                <a:cxn ang="T5">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2" name="Freeform 22">
              <a:extLst>
                <a:ext uri="{FF2B5EF4-FFF2-40B4-BE49-F238E27FC236}">
                  <a16:creationId xmlns:a16="http://schemas.microsoft.com/office/drawing/2014/main" id="{F6610C9E-3C6D-E2AE-8C6F-ABA029C83B7F}"/>
                </a:ext>
              </a:extLst>
            </p:cNvPr>
            <p:cNvSpPr>
              <a:spLocks/>
            </p:cNvSpPr>
            <p:nvPr/>
          </p:nvSpPr>
          <p:spPr bwMode="auto">
            <a:xfrm>
              <a:off x="1524000" y="0"/>
              <a:ext cx="1446213" cy="2030413"/>
            </a:xfrm>
            <a:custGeom>
              <a:avLst/>
              <a:gdLst>
                <a:gd name="T0" fmla="*/ 2147483646 w 304"/>
                <a:gd name="T1" fmla="*/ 0 h 427"/>
                <a:gd name="T2" fmla="*/ 0 w 304"/>
                <a:gd name="T3" fmla="*/ 2147483646 h 427"/>
                <a:gd name="T4" fmla="*/ 0 60000 65536"/>
                <a:gd name="T5" fmla="*/ 0 60000 65536"/>
              </a:gdLst>
              <a:ahLst/>
              <a:cxnLst>
                <a:cxn ang="T4">
                  <a:pos x="T0" y="T1"/>
                </a:cxn>
                <a:cxn ang="T5">
                  <a:pos x="T2" y="T3"/>
                </a:cxn>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3" name="Freeform 23">
              <a:extLst>
                <a:ext uri="{FF2B5EF4-FFF2-40B4-BE49-F238E27FC236}">
                  <a16:creationId xmlns:a16="http://schemas.microsoft.com/office/drawing/2014/main" id="{404613DF-31BB-5F66-A074-CAD73D597198}"/>
                </a:ext>
              </a:extLst>
            </p:cNvPr>
            <p:cNvSpPr>
              <a:spLocks/>
            </p:cNvSpPr>
            <p:nvPr/>
          </p:nvSpPr>
          <p:spPr bwMode="auto">
            <a:xfrm>
              <a:off x="1524000" y="9525"/>
              <a:ext cx="1246188" cy="1641475"/>
            </a:xfrm>
            <a:custGeom>
              <a:avLst/>
              <a:gdLst>
                <a:gd name="T0" fmla="*/ 2147483646 w 262"/>
                <a:gd name="T1" fmla="*/ 0 h 345"/>
                <a:gd name="T2" fmla="*/ 0 w 262"/>
                <a:gd name="T3" fmla="*/ 2147483646 h 345"/>
                <a:gd name="T4" fmla="*/ 0 60000 65536"/>
                <a:gd name="T5" fmla="*/ 0 60000 65536"/>
              </a:gdLst>
              <a:ahLst/>
              <a:cxnLst>
                <a:cxn ang="T4">
                  <a:pos x="T0" y="T1"/>
                </a:cxn>
                <a:cxn ang="T5">
                  <a:pos x="T2" y="T3"/>
                </a:cxn>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4" name="Freeform 24">
              <a:extLst>
                <a:ext uri="{FF2B5EF4-FFF2-40B4-BE49-F238E27FC236}">
                  <a16:creationId xmlns:a16="http://schemas.microsoft.com/office/drawing/2014/main" id="{03D0EB6A-3535-6D3B-40EA-C30824DB35AA}"/>
                </a:ext>
              </a:extLst>
            </p:cNvPr>
            <p:cNvSpPr>
              <a:spLocks/>
            </p:cNvSpPr>
            <p:nvPr/>
          </p:nvSpPr>
          <p:spPr bwMode="auto">
            <a:xfrm>
              <a:off x="1524000" y="0"/>
              <a:ext cx="1036638" cy="1212850"/>
            </a:xfrm>
            <a:custGeom>
              <a:avLst/>
              <a:gdLst>
                <a:gd name="T0" fmla="*/ 2147483646 w 218"/>
                <a:gd name="T1" fmla="*/ 0 h 255"/>
                <a:gd name="T2" fmla="*/ 0 w 218"/>
                <a:gd name="T3" fmla="*/ 2147483646 h 255"/>
                <a:gd name="T4" fmla="*/ 0 60000 65536"/>
                <a:gd name="T5" fmla="*/ 0 60000 65536"/>
              </a:gdLst>
              <a:ahLst/>
              <a:cxnLst>
                <a:cxn ang="T4">
                  <a:pos x="T0" y="T1"/>
                </a:cxn>
                <a:cxn ang="T5">
                  <a:pos x="T2" y="T3"/>
                </a:cxn>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grpSp>
      <p:grpSp>
        <p:nvGrpSpPr>
          <p:cNvPr id="25" name="Group 27">
            <a:extLst>
              <a:ext uri="{FF2B5EF4-FFF2-40B4-BE49-F238E27FC236}">
                <a16:creationId xmlns:a16="http://schemas.microsoft.com/office/drawing/2014/main" id="{8816C12A-B83A-1103-9E02-ECC74EFEF5BA}"/>
              </a:ext>
            </a:extLst>
          </p:cNvPr>
          <p:cNvGrpSpPr>
            <a:grpSpLocks/>
          </p:cNvGrpSpPr>
          <p:nvPr/>
        </p:nvGrpSpPr>
        <p:grpSpPr bwMode="auto">
          <a:xfrm>
            <a:off x="639763" y="1700213"/>
            <a:ext cx="3286125" cy="3470275"/>
            <a:chOff x="640080" y="1699589"/>
            <a:chExt cx="3286552" cy="3470421"/>
          </a:xfrm>
        </p:grpSpPr>
        <p:sp>
          <p:nvSpPr>
            <p:cNvPr id="26" name="Rectangle 27">
              <a:extLst>
                <a:ext uri="{FF2B5EF4-FFF2-40B4-BE49-F238E27FC236}">
                  <a16:creationId xmlns:a16="http://schemas.microsoft.com/office/drawing/2014/main" id="{0E9DD1E0-D887-9ED8-E224-07DB12D90A76}"/>
                </a:ext>
              </a:extLst>
            </p:cNvPr>
            <p:cNvSpPr/>
            <p:nvPr/>
          </p:nvSpPr>
          <p:spPr>
            <a:xfrm>
              <a:off x="644843" y="1699589"/>
              <a:ext cx="3277026" cy="5032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Isosceles Triangle 22">
              <a:extLst>
                <a:ext uri="{FF2B5EF4-FFF2-40B4-BE49-F238E27FC236}">
                  <a16:creationId xmlns:a16="http://schemas.microsoft.com/office/drawing/2014/main" id="{62A8E87A-392A-AD11-9C5C-1A760C2325AF}"/>
                </a:ext>
              </a:extLst>
            </p:cNvPr>
            <p:cNvSpPr/>
            <p:nvPr/>
          </p:nvSpPr>
          <p:spPr>
            <a:xfrm rot="10800000">
              <a:off x="2124585" y="4896949"/>
              <a:ext cx="317541" cy="2730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9">
              <a:extLst>
                <a:ext uri="{FF2B5EF4-FFF2-40B4-BE49-F238E27FC236}">
                  <a16:creationId xmlns:a16="http://schemas.microsoft.com/office/drawing/2014/main" id="{92913C22-29A9-598E-5DFB-EA9B0F413CFC}"/>
                </a:ext>
              </a:extLst>
            </p:cNvPr>
            <p:cNvSpPr/>
            <p:nvPr/>
          </p:nvSpPr>
          <p:spPr>
            <a:xfrm>
              <a:off x="640080" y="2275875"/>
              <a:ext cx="3286552" cy="2624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3786" y="2349926"/>
            <a:ext cx="3113815" cy="2472774"/>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415686" y="794719"/>
            <a:ext cx="4095643"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Date Placeholder 3">
            <a:extLst>
              <a:ext uri="{FF2B5EF4-FFF2-40B4-BE49-F238E27FC236}">
                <a16:creationId xmlns:a16="http://schemas.microsoft.com/office/drawing/2014/main" id="{0DB5163C-5B57-0DA5-1128-C8A3880BB75F}"/>
              </a:ext>
            </a:extLst>
          </p:cNvPr>
          <p:cNvSpPr>
            <a:spLocks noGrp="1"/>
          </p:cNvSpPr>
          <p:nvPr>
            <p:ph type="dt" sz="half" idx="10"/>
          </p:nvPr>
        </p:nvSpPr>
        <p:spPr/>
        <p:txBody>
          <a:bodyPr/>
          <a:lstStyle>
            <a:lvl1pPr>
              <a:defRPr/>
            </a:lvl1pPr>
          </a:lstStyle>
          <a:p>
            <a:pPr>
              <a:defRPr/>
            </a:pPr>
            <a:endParaRPr lang="en-US"/>
          </a:p>
        </p:txBody>
      </p:sp>
      <p:sp>
        <p:nvSpPr>
          <p:cNvPr id="30" name="Footer Placeholder 4">
            <a:extLst>
              <a:ext uri="{FF2B5EF4-FFF2-40B4-BE49-F238E27FC236}">
                <a16:creationId xmlns:a16="http://schemas.microsoft.com/office/drawing/2014/main" id="{C5CD65F5-07DD-67C2-E5B5-02527C725238}"/>
              </a:ext>
            </a:extLst>
          </p:cNvPr>
          <p:cNvSpPr>
            <a:spLocks noGrp="1"/>
          </p:cNvSpPr>
          <p:nvPr>
            <p:ph type="ftr" sz="quarter" idx="11"/>
          </p:nvPr>
        </p:nvSpPr>
        <p:spPr/>
        <p:txBody>
          <a:bodyPr/>
          <a:lstStyle>
            <a:lvl1pPr>
              <a:defRPr/>
            </a:lvl1pPr>
          </a:lstStyle>
          <a:p>
            <a:pPr>
              <a:defRPr/>
            </a:pPr>
            <a:endParaRPr lang="en-US"/>
          </a:p>
        </p:txBody>
      </p:sp>
      <p:sp>
        <p:nvSpPr>
          <p:cNvPr id="31" name="Slide Number Placeholder 5">
            <a:extLst>
              <a:ext uri="{FF2B5EF4-FFF2-40B4-BE49-F238E27FC236}">
                <a16:creationId xmlns:a16="http://schemas.microsoft.com/office/drawing/2014/main" id="{ACC2501E-5AAC-26ED-6157-642F2113E20E}"/>
              </a:ext>
            </a:extLst>
          </p:cNvPr>
          <p:cNvSpPr>
            <a:spLocks noGrp="1"/>
          </p:cNvSpPr>
          <p:nvPr>
            <p:ph type="sldNum" sz="quarter" idx="12"/>
          </p:nvPr>
        </p:nvSpPr>
        <p:spPr/>
        <p:txBody>
          <a:bodyPr/>
          <a:lstStyle>
            <a:lvl1pPr>
              <a:defRPr/>
            </a:lvl1pPr>
          </a:lstStyle>
          <a:p>
            <a:pPr>
              <a:defRPr/>
            </a:pPr>
            <a:fld id="{73F1D2E4-B317-42F4-BBB0-8FD2480524C0}" type="slidenum">
              <a:rPr lang="en-US" altLang="es-PR"/>
              <a:pPr>
                <a:defRPr/>
              </a:pPr>
              <a:t>‹#›</a:t>
            </a:fld>
            <a:endParaRPr lang="en-US" altLang="es-PR"/>
          </a:p>
        </p:txBody>
      </p:sp>
    </p:spTree>
    <p:extLst>
      <p:ext uri="{BB962C8B-B14F-4D97-AF65-F5344CB8AC3E}">
        <p14:creationId xmlns:p14="http://schemas.microsoft.com/office/powerpoint/2010/main" val="390093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1410CEE7-EF8E-AAF7-2770-75BDC47521E1}"/>
              </a:ext>
            </a:extLst>
          </p:cNvPr>
          <p:cNvGrpSpPr>
            <a:grpSpLocks/>
          </p:cNvGrpSpPr>
          <p:nvPr/>
        </p:nvGrpSpPr>
        <p:grpSpPr bwMode="auto">
          <a:xfrm flipH="1">
            <a:off x="0" y="0"/>
            <a:ext cx="9421813" cy="6858000"/>
            <a:chOff x="1243013" y="0"/>
            <a:chExt cx="9402763" cy="6858001"/>
          </a:xfrm>
        </p:grpSpPr>
        <p:sp>
          <p:nvSpPr>
            <p:cNvPr id="5" name="Freeform 5">
              <a:extLst>
                <a:ext uri="{FF2B5EF4-FFF2-40B4-BE49-F238E27FC236}">
                  <a16:creationId xmlns:a16="http://schemas.microsoft.com/office/drawing/2014/main" id="{CB8DADF7-7596-3CA7-FA4B-F947F9291ED7}"/>
                </a:ext>
              </a:extLst>
            </p:cNvPr>
            <p:cNvSpPr>
              <a:spLocks/>
            </p:cNvSpPr>
            <p:nvPr/>
          </p:nvSpPr>
          <p:spPr bwMode="auto">
            <a:xfrm>
              <a:off x="2289175" y="0"/>
              <a:ext cx="3867150" cy="6848475"/>
            </a:xfrm>
            <a:custGeom>
              <a:avLst/>
              <a:gdLst>
                <a:gd name="T0" fmla="*/ 2147483646 w 813"/>
                <a:gd name="T1" fmla="*/ 0 h 1440"/>
                <a:gd name="T2" fmla="*/ 2147483646 w 813"/>
                <a:gd name="T3" fmla="*/ 2147483646 h 1440"/>
                <a:gd name="T4" fmla="*/ 0 60000 65536"/>
                <a:gd name="T5" fmla="*/ 0 60000 65536"/>
              </a:gdLst>
              <a:ahLst/>
              <a:cxnLst>
                <a:cxn ang="T4">
                  <a:pos x="T0" y="T1"/>
                </a:cxn>
                <a:cxn ang="T5">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6" name="Freeform 6">
              <a:extLst>
                <a:ext uri="{FF2B5EF4-FFF2-40B4-BE49-F238E27FC236}">
                  <a16:creationId xmlns:a16="http://schemas.microsoft.com/office/drawing/2014/main" id="{35D32022-B447-8B30-B2B3-5E4AFDB89CD5}"/>
                </a:ext>
              </a:extLst>
            </p:cNvPr>
            <p:cNvSpPr>
              <a:spLocks/>
            </p:cNvSpPr>
            <p:nvPr/>
          </p:nvSpPr>
          <p:spPr bwMode="auto">
            <a:xfrm>
              <a:off x="9604375" y="9525"/>
              <a:ext cx="1041400" cy="328613"/>
            </a:xfrm>
            <a:custGeom>
              <a:avLst/>
              <a:gdLst>
                <a:gd name="T0" fmla="*/ 2147483646 w 219"/>
                <a:gd name="T1" fmla="*/ 2147483646 h 69"/>
                <a:gd name="T2" fmla="*/ 0 w 219"/>
                <a:gd name="T3" fmla="*/ 0 h 69"/>
                <a:gd name="T4" fmla="*/ 0 60000 65536"/>
                <a:gd name="T5" fmla="*/ 0 60000 65536"/>
              </a:gdLst>
              <a:ahLst/>
              <a:cxnLst>
                <a:cxn ang="T4">
                  <a:pos x="T0" y="T1"/>
                </a:cxn>
                <a:cxn ang="T5">
                  <a:pos x="T2" y="T3"/>
                </a:cxn>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7" name="Freeform 7">
              <a:extLst>
                <a:ext uri="{FF2B5EF4-FFF2-40B4-BE49-F238E27FC236}">
                  <a16:creationId xmlns:a16="http://schemas.microsoft.com/office/drawing/2014/main" id="{5674B74C-ABB6-A132-FC92-10E57503A14A}"/>
                </a:ext>
              </a:extLst>
            </p:cNvPr>
            <p:cNvSpPr>
              <a:spLocks/>
            </p:cNvSpPr>
            <p:nvPr/>
          </p:nvSpPr>
          <p:spPr bwMode="auto">
            <a:xfrm>
              <a:off x="9223375" y="5578475"/>
              <a:ext cx="1422400" cy="1270000"/>
            </a:xfrm>
            <a:custGeom>
              <a:avLst/>
              <a:gdLst>
                <a:gd name="T0" fmla="*/ 0 w 299"/>
                <a:gd name="T1" fmla="*/ 2147483646 h 267"/>
                <a:gd name="T2" fmla="*/ 2147483646 w 299"/>
                <a:gd name="T3" fmla="*/ 0 h 267"/>
                <a:gd name="T4" fmla="*/ 0 60000 65536"/>
                <a:gd name="T5" fmla="*/ 0 60000 65536"/>
              </a:gdLst>
              <a:ahLst/>
              <a:cxnLst>
                <a:cxn ang="T4">
                  <a:pos x="T0" y="T1"/>
                </a:cxn>
                <a:cxn ang="T5">
                  <a:pos x="T2" y="T3"/>
                </a:cxn>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8" name="Freeform 8">
              <a:extLst>
                <a:ext uri="{FF2B5EF4-FFF2-40B4-BE49-F238E27FC236}">
                  <a16:creationId xmlns:a16="http://schemas.microsoft.com/office/drawing/2014/main" id="{A31CB08B-BDA5-8ED9-6F67-EF758D1EAF5C}"/>
                </a:ext>
              </a:extLst>
            </p:cNvPr>
            <p:cNvSpPr>
              <a:spLocks/>
            </p:cNvSpPr>
            <p:nvPr/>
          </p:nvSpPr>
          <p:spPr bwMode="auto">
            <a:xfrm>
              <a:off x="2103438" y="0"/>
              <a:ext cx="3681413" cy="6848475"/>
            </a:xfrm>
            <a:custGeom>
              <a:avLst/>
              <a:gdLst>
                <a:gd name="T0" fmla="*/ 2147483646 w 774"/>
                <a:gd name="T1" fmla="*/ 0 h 1440"/>
                <a:gd name="T2" fmla="*/ 2147483646 w 774"/>
                <a:gd name="T3" fmla="*/ 2147483646 h 1440"/>
                <a:gd name="T4" fmla="*/ 0 60000 65536"/>
                <a:gd name="T5" fmla="*/ 0 60000 65536"/>
              </a:gdLst>
              <a:ahLst/>
              <a:cxnLst>
                <a:cxn ang="T4">
                  <a:pos x="T0" y="T1"/>
                </a:cxn>
                <a:cxn ang="T5">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9" name="Freeform 9">
              <a:extLst>
                <a:ext uri="{FF2B5EF4-FFF2-40B4-BE49-F238E27FC236}">
                  <a16:creationId xmlns:a16="http://schemas.microsoft.com/office/drawing/2014/main" id="{A812FB8F-8FE2-00C8-8863-3E6BB2428A9B}"/>
                </a:ext>
              </a:extLst>
            </p:cNvPr>
            <p:cNvSpPr>
              <a:spLocks/>
            </p:cNvSpPr>
            <p:nvPr/>
          </p:nvSpPr>
          <p:spPr bwMode="auto">
            <a:xfrm>
              <a:off x="10179050" y="9525"/>
              <a:ext cx="466725" cy="157163"/>
            </a:xfrm>
            <a:custGeom>
              <a:avLst/>
              <a:gdLst>
                <a:gd name="T0" fmla="*/ 2147483646 w 98"/>
                <a:gd name="T1" fmla="*/ 2147483646 h 33"/>
                <a:gd name="T2" fmla="*/ 0 w 98"/>
                <a:gd name="T3" fmla="*/ 0 h 33"/>
                <a:gd name="T4" fmla="*/ 0 60000 65536"/>
                <a:gd name="T5" fmla="*/ 0 60000 65536"/>
              </a:gdLst>
              <a:ahLst/>
              <a:cxnLst>
                <a:cxn ang="T4">
                  <a:pos x="T0" y="T1"/>
                </a:cxn>
                <a:cxn ang="T5">
                  <a:pos x="T2" y="T3"/>
                </a:cxn>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0" name="Freeform 10">
              <a:extLst>
                <a:ext uri="{FF2B5EF4-FFF2-40B4-BE49-F238E27FC236}">
                  <a16:creationId xmlns:a16="http://schemas.microsoft.com/office/drawing/2014/main" id="{881953EE-988E-BD9D-7AC0-1F9D37F36F0B}"/>
                </a:ext>
              </a:extLst>
            </p:cNvPr>
            <p:cNvSpPr>
              <a:spLocks/>
            </p:cNvSpPr>
            <p:nvPr/>
          </p:nvSpPr>
          <p:spPr bwMode="auto">
            <a:xfrm>
              <a:off x="9471025" y="5811838"/>
              <a:ext cx="1174750" cy="1046163"/>
            </a:xfrm>
            <a:custGeom>
              <a:avLst/>
              <a:gdLst>
                <a:gd name="T0" fmla="*/ 0 w 247"/>
                <a:gd name="T1" fmla="*/ 2147483646 h 220"/>
                <a:gd name="T2" fmla="*/ 2147483646 w 247"/>
                <a:gd name="T3" fmla="*/ 0 h 220"/>
                <a:gd name="T4" fmla="*/ 0 60000 65536"/>
                <a:gd name="T5" fmla="*/ 0 60000 65536"/>
              </a:gdLst>
              <a:ahLst/>
              <a:cxnLst>
                <a:cxn ang="T4">
                  <a:pos x="T0" y="T1"/>
                </a:cxn>
                <a:cxn ang="T5">
                  <a:pos x="T2" y="T3"/>
                </a:cxn>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1" name="Freeform 11">
              <a:extLst>
                <a:ext uri="{FF2B5EF4-FFF2-40B4-BE49-F238E27FC236}">
                  <a16:creationId xmlns:a16="http://schemas.microsoft.com/office/drawing/2014/main" id="{A71C9492-5D80-2C19-05B8-ECBB9D928107}"/>
                </a:ext>
              </a:extLst>
            </p:cNvPr>
            <p:cNvSpPr>
              <a:spLocks/>
            </p:cNvSpPr>
            <p:nvPr/>
          </p:nvSpPr>
          <p:spPr bwMode="auto">
            <a:xfrm>
              <a:off x="1985963" y="0"/>
              <a:ext cx="3622675" cy="6848475"/>
            </a:xfrm>
            <a:custGeom>
              <a:avLst/>
              <a:gdLst>
                <a:gd name="T0" fmla="*/ 2147483646 w 762"/>
                <a:gd name="T1" fmla="*/ 0 h 1440"/>
                <a:gd name="T2" fmla="*/ 2147483646 w 762"/>
                <a:gd name="T3" fmla="*/ 2147483646 h 1440"/>
                <a:gd name="T4" fmla="*/ 0 60000 65536"/>
                <a:gd name="T5" fmla="*/ 0 60000 65536"/>
              </a:gdLst>
              <a:ahLst/>
              <a:cxnLst>
                <a:cxn ang="T4">
                  <a:pos x="T0" y="T1"/>
                </a:cxn>
                <a:cxn ang="T5">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2" name="Freeform 12">
              <a:extLst>
                <a:ext uri="{FF2B5EF4-FFF2-40B4-BE49-F238E27FC236}">
                  <a16:creationId xmlns:a16="http://schemas.microsoft.com/office/drawing/2014/main" id="{76B395AF-922B-BF6A-BFCD-7EEB3A611461}"/>
                </a:ext>
              </a:extLst>
            </p:cNvPr>
            <p:cNvSpPr>
              <a:spLocks/>
            </p:cNvSpPr>
            <p:nvPr/>
          </p:nvSpPr>
          <p:spPr bwMode="auto">
            <a:xfrm>
              <a:off x="10479088" y="9525"/>
              <a:ext cx="166688" cy="57150"/>
            </a:xfrm>
            <a:custGeom>
              <a:avLst/>
              <a:gdLst>
                <a:gd name="T0" fmla="*/ 2147483646 w 35"/>
                <a:gd name="T1" fmla="*/ 2147483646 h 12"/>
                <a:gd name="T2" fmla="*/ 0 w 35"/>
                <a:gd name="T3" fmla="*/ 0 h 12"/>
                <a:gd name="T4" fmla="*/ 0 60000 65536"/>
                <a:gd name="T5" fmla="*/ 0 60000 65536"/>
              </a:gdLst>
              <a:ahLst/>
              <a:cxnLst>
                <a:cxn ang="T4">
                  <a:pos x="T0" y="T1"/>
                </a:cxn>
                <a:cxn ang="T5">
                  <a:pos x="T2" y="T3"/>
                </a:cxn>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 name="Freeform 13">
              <a:extLst>
                <a:ext uri="{FF2B5EF4-FFF2-40B4-BE49-F238E27FC236}">
                  <a16:creationId xmlns:a16="http://schemas.microsoft.com/office/drawing/2014/main" id="{B9033AD2-4E2B-6243-9E25-0F384C937C5F}"/>
                </a:ext>
              </a:extLst>
            </p:cNvPr>
            <p:cNvSpPr>
              <a:spLocks/>
            </p:cNvSpPr>
            <p:nvPr/>
          </p:nvSpPr>
          <p:spPr bwMode="auto">
            <a:xfrm>
              <a:off x="9618663" y="5940425"/>
              <a:ext cx="1027113" cy="908050"/>
            </a:xfrm>
            <a:custGeom>
              <a:avLst/>
              <a:gdLst>
                <a:gd name="T0" fmla="*/ 0 w 216"/>
                <a:gd name="T1" fmla="*/ 2147483646 h 191"/>
                <a:gd name="T2" fmla="*/ 2147483646 w 216"/>
                <a:gd name="T3" fmla="*/ 0 h 191"/>
                <a:gd name="T4" fmla="*/ 0 60000 65536"/>
                <a:gd name="T5" fmla="*/ 0 60000 65536"/>
              </a:gdLst>
              <a:ahLst/>
              <a:cxnLst>
                <a:cxn ang="T4">
                  <a:pos x="T0" y="T1"/>
                </a:cxn>
                <a:cxn ang="T5">
                  <a:pos x="T2" y="T3"/>
                </a:cxn>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4" name="Freeform 14">
              <a:extLst>
                <a:ext uri="{FF2B5EF4-FFF2-40B4-BE49-F238E27FC236}">
                  <a16:creationId xmlns:a16="http://schemas.microsoft.com/office/drawing/2014/main" id="{88740B74-5ABB-9035-2BE9-DB5EB8FCB211}"/>
                </a:ext>
              </a:extLst>
            </p:cNvPr>
            <p:cNvSpPr>
              <a:spLocks/>
            </p:cNvSpPr>
            <p:nvPr/>
          </p:nvSpPr>
          <p:spPr bwMode="auto">
            <a:xfrm>
              <a:off x="1985963" y="0"/>
              <a:ext cx="3248025" cy="6848475"/>
            </a:xfrm>
            <a:custGeom>
              <a:avLst/>
              <a:gdLst>
                <a:gd name="T0" fmla="*/ 2147483646 w 683"/>
                <a:gd name="T1" fmla="*/ 0 h 1440"/>
                <a:gd name="T2" fmla="*/ 2147483646 w 683"/>
                <a:gd name="T3" fmla="*/ 2147483646 h 1440"/>
                <a:gd name="T4" fmla="*/ 0 60000 65536"/>
                <a:gd name="T5" fmla="*/ 0 60000 65536"/>
              </a:gdLst>
              <a:ahLst/>
              <a:cxnLst>
                <a:cxn ang="T4">
                  <a:pos x="T0" y="T1"/>
                </a:cxn>
                <a:cxn ang="T5">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5" name="Freeform 15">
              <a:extLst>
                <a:ext uri="{FF2B5EF4-FFF2-40B4-BE49-F238E27FC236}">
                  <a16:creationId xmlns:a16="http://schemas.microsoft.com/office/drawing/2014/main" id="{33E0DD85-700F-B125-A32B-477AFEB0EE52}"/>
                </a:ext>
              </a:extLst>
            </p:cNvPr>
            <p:cNvSpPr>
              <a:spLocks/>
            </p:cNvSpPr>
            <p:nvPr/>
          </p:nvSpPr>
          <p:spPr bwMode="auto">
            <a:xfrm>
              <a:off x="9780588" y="6054725"/>
              <a:ext cx="865188" cy="793750"/>
            </a:xfrm>
            <a:custGeom>
              <a:avLst/>
              <a:gdLst>
                <a:gd name="T0" fmla="*/ 0 w 182"/>
                <a:gd name="T1" fmla="*/ 2147483646 h 167"/>
                <a:gd name="T2" fmla="*/ 2147483646 w 182"/>
                <a:gd name="T3" fmla="*/ 0 h 167"/>
                <a:gd name="T4" fmla="*/ 0 60000 65536"/>
                <a:gd name="T5" fmla="*/ 0 60000 65536"/>
              </a:gdLst>
              <a:ahLst/>
              <a:cxnLst>
                <a:cxn ang="T4">
                  <a:pos x="T0" y="T1"/>
                </a:cxn>
                <a:cxn ang="T5">
                  <a:pos x="T2" y="T3"/>
                </a:cxn>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6" name="Freeform 16">
              <a:extLst>
                <a:ext uri="{FF2B5EF4-FFF2-40B4-BE49-F238E27FC236}">
                  <a16:creationId xmlns:a16="http://schemas.microsoft.com/office/drawing/2014/main" id="{ED6E385C-AD3E-7520-AF30-32A1970F3FF6}"/>
                </a:ext>
              </a:extLst>
            </p:cNvPr>
            <p:cNvSpPr>
              <a:spLocks/>
            </p:cNvSpPr>
            <p:nvPr/>
          </p:nvSpPr>
          <p:spPr bwMode="auto">
            <a:xfrm>
              <a:off x="1871663" y="0"/>
              <a:ext cx="3233738" cy="6848475"/>
            </a:xfrm>
            <a:custGeom>
              <a:avLst/>
              <a:gdLst>
                <a:gd name="T0" fmla="*/ 2147483646 w 680"/>
                <a:gd name="T1" fmla="*/ 0 h 1440"/>
                <a:gd name="T2" fmla="*/ 2147483646 w 680"/>
                <a:gd name="T3" fmla="*/ 2147483646 h 1440"/>
                <a:gd name="T4" fmla="*/ 0 60000 65536"/>
                <a:gd name="T5" fmla="*/ 0 60000 65536"/>
              </a:gdLst>
              <a:ahLst/>
              <a:cxnLst>
                <a:cxn ang="T4">
                  <a:pos x="T0" y="T1"/>
                </a:cxn>
                <a:cxn ang="T5">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7" name="Freeform 17">
              <a:extLst>
                <a:ext uri="{FF2B5EF4-FFF2-40B4-BE49-F238E27FC236}">
                  <a16:creationId xmlns:a16="http://schemas.microsoft.com/office/drawing/2014/main" id="{9779EE83-9EBC-8396-EDEA-4DC4F3C6A36E}"/>
                </a:ext>
              </a:extLst>
            </p:cNvPr>
            <p:cNvSpPr>
              <a:spLocks/>
            </p:cNvSpPr>
            <p:nvPr/>
          </p:nvSpPr>
          <p:spPr bwMode="auto">
            <a:xfrm>
              <a:off x="9956800" y="6216650"/>
              <a:ext cx="688975" cy="631825"/>
            </a:xfrm>
            <a:custGeom>
              <a:avLst/>
              <a:gdLst>
                <a:gd name="T0" fmla="*/ 0 w 145"/>
                <a:gd name="T1" fmla="*/ 2147483646 h 133"/>
                <a:gd name="T2" fmla="*/ 2147483646 w 145"/>
                <a:gd name="T3" fmla="*/ 0 h 133"/>
                <a:gd name="T4" fmla="*/ 0 60000 65536"/>
                <a:gd name="T5" fmla="*/ 0 60000 65536"/>
              </a:gdLst>
              <a:ahLst/>
              <a:cxnLst>
                <a:cxn ang="T4">
                  <a:pos x="T0" y="T1"/>
                </a:cxn>
                <a:cxn ang="T5">
                  <a:pos x="T2" y="T3"/>
                </a:cxn>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8" name="Freeform 18">
              <a:extLst>
                <a:ext uri="{FF2B5EF4-FFF2-40B4-BE49-F238E27FC236}">
                  <a16:creationId xmlns:a16="http://schemas.microsoft.com/office/drawing/2014/main" id="{EA2E4766-6728-E1A3-20FD-875D32B2BDE5}"/>
                </a:ext>
              </a:extLst>
            </p:cNvPr>
            <p:cNvSpPr>
              <a:spLocks/>
            </p:cNvSpPr>
            <p:nvPr/>
          </p:nvSpPr>
          <p:spPr bwMode="auto">
            <a:xfrm>
              <a:off x="1466850" y="0"/>
              <a:ext cx="3424238" cy="6848475"/>
            </a:xfrm>
            <a:custGeom>
              <a:avLst/>
              <a:gdLst>
                <a:gd name="T0" fmla="*/ 2147483646 w 720"/>
                <a:gd name="T1" fmla="*/ 0 h 1440"/>
                <a:gd name="T2" fmla="*/ 2147483646 w 720"/>
                <a:gd name="T3" fmla="*/ 2147483646 h 1440"/>
                <a:gd name="T4" fmla="*/ 0 60000 65536"/>
                <a:gd name="T5" fmla="*/ 0 60000 65536"/>
              </a:gdLst>
              <a:ahLst/>
              <a:cxnLst>
                <a:cxn ang="T4">
                  <a:pos x="T0" y="T1"/>
                </a:cxn>
                <a:cxn ang="T5">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9" name="Freeform 19">
              <a:extLst>
                <a:ext uri="{FF2B5EF4-FFF2-40B4-BE49-F238E27FC236}">
                  <a16:creationId xmlns:a16="http://schemas.microsoft.com/office/drawing/2014/main" id="{1F1BED3C-E93C-D75F-C380-BAC4F0F4B143}"/>
                </a:ext>
              </a:extLst>
            </p:cNvPr>
            <p:cNvSpPr>
              <a:spLocks/>
            </p:cNvSpPr>
            <p:nvPr/>
          </p:nvSpPr>
          <p:spPr bwMode="auto">
            <a:xfrm>
              <a:off x="10264775" y="6519863"/>
              <a:ext cx="381000" cy="328613"/>
            </a:xfrm>
            <a:custGeom>
              <a:avLst/>
              <a:gdLst>
                <a:gd name="T0" fmla="*/ 0 w 80"/>
                <a:gd name="T1" fmla="*/ 2147483646 h 69"/>
                <a:gd name="T2" fmla="*/ 2147483646 w 80"/>
                <a:gd name="T3" fmla="*/ 0 h 69"/>
                <a:gd name="T4" fmla="*/ 0 60000 65536"/>
                <a:gd name="T5" fmla="*/ 0 60000 65536"/>
              </a:gdLst>
              <a:ahLst/>
              <a:cxnLst>
                <a:cxn ang="T4">
                  <a:pos x="T0" y="T1"/>
                </a:cxn>
                <a:cxn ang="T5">
                  <a:pos x="T2" y="T3"/>
                </a:cxn>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0" name="Freeform 20">
              <a:extLst>
                <a:ext uri="{FF2B5EF4-FFF2-40B4-BE49-F238E27FC236}">
                  <a16:creationId xmlns:a16="http://schemas.microsoft.com/office/drawing/2014/main" id="{9F4206B0-48E1-B209-45D3-DCB1CA5997A7}"/>
                </a:ext>
              </a:extLst>
            </p:cNvPr>
            <p:cNvSpPr>
              <a:spLocks/>
            </p:cNvSpPr>
            <p:nvPr/>
          </p:nvSpPr>
          <p:spPr bwMode="auto">
            <a:xfrm>
              <a:off x="1581150" y="0"/>
              <a:ext cx="2720975" cy="6848475"/>
            </a:xfrm>
            <a:custGeom>
              <a:avLst/>
              <a:gdLst>
                <a:gd name="T0" fmla="*/ 2147483646 w 572"/>
                <a:gd name="T1" fmla="*/ 0 h 1440"/>
                <a:gd name="T2" fmla="*/ 2147483646 w 572"/>
                <a:gd name="T3" fmla="*/ 2147483646 h 1440"/>
                <a:gd name="T4" fmla="*/ 0 60000 65536"/>
                <a:gd name="T5" fmla="*/ 0 60000 65536"/>
              </a:gdLst>
              <a:ahLst/>
              <a:cxnLst>
                <a:cxn ang="T4">
                  <a:pos x="T0" y="T1"/>
                </a:cxn>
                <a:cxn ang="T5">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1" name="Freeform 21">
              <a:extLst>
                <a:ext uri="{FF2B5EF4-FFF2-40B4-BE49-F238E27FC236}">
                  <a16:creationId xmlns:a16="http://schemas.microsoft.com/office/drawing/2014/main" id="{4E58E0EE-94E7-063C-C68A-61309AEFF54F}"/>
                </a:ext>
              </a:extLst>
            </p:cNvPr>
            <p:cNvSpPr>
              <a:spLocks/>
            </p:cNvSpPr>
            <p:nvPr/>
          </p:nvSpPr>
          <p:spPr bwMode="auto">
            <a:xfrm>
              <a:off x="1243013" y="0"/>
              <a:ext cx="2949575" cy="6848475"/>
            </a:xfrm>
            <a:custGeom>
              <a:avLst/>
              <a:gdLst>
                <a:gd name="T0" fmla="*/ 2147483646 w 620"/>
                <a:gd name="T1" fmla="*/ 0 h 1440"/>
                <a:gd name="T2" fmla="*/ 2147483646 w 620"/>
                <a:gd name="T3" fmla="*/ 2147483646 h 1440"/>
                <a:gd name="T4" fmla="*/ 0 60000 65536"/>
                <a:gd name="T5" fmla="*/ 0 60000 65536"/>
              </a:gdLst>
              <a:ahLst/>
              <a:cxnLst>
                <a:cxn ang="T4">
                  <a:pos x="T0" y="T1"/>
                </a:cxn>
                <a:cxn ang="T5">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2" name="Freeform 22">
              <a:extLst>
                <a:ext uri="{FF2B5EF4-FFF2-40B4-BE49-F238E27FC236}">
                  <a16:creationId xmlns:a16="http://schemas.microsoft.com/office/drawing/2014/main" id="{2D134A76-6FE0-4EF5-7B04-BB4DA6556A45}"/>
                </a:ext>
              </a:extLst>
            </p:cNvPr>
            <p:cNvSpPr>
              <a:spLocks/>
            </p:cNvSpPr>
            <p:nvPr/>
          </p:nvSpPr>
          <p:spPr bwMode="auto">
            <a:xfrm>
              <a:off x="1524000" y="0"/>
              <a:ext cx="1446213" cy="2030413"/>
            </a:xfrm>
            <a:custGeom>
              <a:avLst/>
              <a:gdLst>
                <a:gd name="T0" fmla="*/ 2147483646 w 304"/>
                <a:gd name="T1" fmla="*/ 0 h 427"/>
                <a:gd name="T2" fmla="*/ 0 w 304"/>
                <a:gd name="T3" fmla="*/ 2147483646 h 427"/>
                <a:gd name="T4" fmla="*/ 0 60000 65536"/>
                <a:gd name="T5" fmla="*/ 0 60000 65536"/>
              </a:gdLst>
              <a:ahLst/>
              <a:cxnLst>
                <a:cxn ang="T4">
                  <a:pos x="T0" y="T1"/>
                </a:cxn>
                <a:cxn ang="T5">
                  <a:pos x="T2" y="T3"/>
                </a:cxn>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3" name="Freeform 23">
              <a:extLst>
                <a:ext uri="{FF2B5EF4-FFF2-40B4-BE49-F238E27FC236}">
                  <a16:creationId xmlns:a16="http://schemas.microsoft.com/office/drawing/2014/main" id="{9B931245-BD1A-B81E-84BC-4F625414B4CE}"/>
                </a:ext>
              </a:extLst>
            </p:cNvPr>
            <p:cNvSpPr>
              <a:spLocks/>
            </p:cNvSpPr>
            <p:nvPr/>
          </p:nvSpPr>
          <p:spPr bwMode="auto">
            <a:xfrm>
              <a:off x="1524000" y="9525"/>
              <a:ext cx="1246188" cy="1641475"/>
            </a:xfrm>
            <a:custGeom>
              <a:avLst/>
              <a:gdLst>
                <a:gd name="T0" fmla="*/ 2147483646 w 262"/>
                <a:gd name="T1" fmla="*/ 0 h 345"/>
                <a:gd name="T2" fmla="*/ 0 w 262"/>
                <a:gd name="T3" fmla="*/ 2147483646 h 345"/>
                <a:gd name="T4" fmla="*/ 0 60000 65536"/>
                <a:gd name="T5" fmla="*/ 0 60000 65536"/>
              </a:gdLst>
              <a:ahLst/>
              <a:cxnLst>
                <a:cxn ang="T4">
                  <a:pos x="T0" y="T1"/>
                </a:cxn>
                <a:cxn ang="T5">
                  <a:pos x="T2" y="T3"/>
                </a:cxn>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4" name="Freeform 24">
              <a:extLst>
                <a:ext uri="{FF2B5EF4-FFF2-40B4-BE49-F238E27FC236}">
                  <a16:creationId xmlns:a16="http://schemas.microsoft.com/office/drawing/2014/main" id="{4E9522AD-7343-11E8-D376-AA00DEA20BEE}"/>
                </a:ext>
              </a:extLst>
            </p:cNvPr>
            <p:cNvSpPr>
              <a:spLocks/>
            </p:cNvSpPr>
            <p:nvPr/>
          </p:nvSpPr>
          <p:spPr bwMode="auto">
            <a:xfrm>
              <a:off x="1524000" y="0"/>
              <a:ext cx="1036638" cy="1212850"/>
            </a:xfrm>
            <a:custGeom>
              <a:avLst/>
              <a:gdLst>
                <a:gd name="T0" fmla="*/ 2147483646 w 218"/>
                <a:gd name="T1" fmla="*/ 0 h 255"/>
                <a:gd name="T2" fmla="*/ 0 w 218"/>
                <a:gd name="T3" fmla="*/ 2147483646 h 255"/>
                <a:gd name="T4" fmla="*/ 0 60000 65536"/>
                <a:gd name="T5" fmla="*/ 0 60000 65536"/>
              </a:gdLst>
              <a:ahLst/>
              <a:cxnLst>
                <a:cxn ang="T4">
                  <a:pos x="T0" y="T1"/>
                </a:cxn>
                <a:cxn ang="T5">
                  <a:pos x="T2" y="T3"/>
                </a:cxn>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grpSp>
      <p:grpSp>
        <p:nvGrpSpPr>
          <p:cNvPr id="25" name="Group 27">
            <a:extLst>
              <a:ext uri="{FF2B5EF4-FFF2-40B4-BE49-F238E27FC236}">
                <a16:creationId xmlns:a16="http://schemas.microsoft.com/office/drawing/2014/main" id="{32400144-489F-3626-CAED-DA702EBFCABB}"/>
              </a:ext>
            </a:extLst>
          </p:cNvPr>
          <p:cNvGrpSpPr>
            <a:grpSpLocks/>
          </p:cNvGrpSpPr>
          <p:nvPr/>
        </p:nvGrpSpPr>
        <p:grpSpPr bwMode="auto">
          <a:xfrm>
            <a:off x="5227638" y="1700213"/>
            <a:ext cx="3287712" cy="3470275"/>
            <a:chOff x="640080" y="1699589"/>
            <a:chExt cx="3286552" cy="3470421"/>
          </a:xfrm>
        </p:grpSpPr>
        <p:sp>
          <p:nvSpPr>
            <p:cNvPr id="26" name="Rectangle 27">
              <a:extLst>
                <a:ext uri="{FF2B5EF4-FFF2-40B4-BE49-F238E27FC236}">
                  <a16:creationId xmlns:a16="http://schemas.microsoft.com/office/drawing/2014/main" id="{B4C4B885-33E3-1DD9-A975-3EB949BB5E58}"/>
                </a:ext>
              </a:extLst>
            </p:cNvPr>
            <p:cNvSpPr/>
            <p:nvPr/>
          </p:nvSpPr>
          <p:spPr>
            <a:xfrm>
              <a:off x="644840" y="1699589"/>
              <a:ext cx="3277031" cy="5032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Isosceles Triangle 22">
              <a:extLst>
                <a:ext uri="{FF2B5EF4-FFF2-40B4-BE49-F238E27FC236}">
                  <a16:creationId xmlns:a16="http://schemas.microsoft.com/office/drawing/2014/main" id="{046A6F3A-1D1E-D877-347E-564AFE424DC4}"/>
                </a:ext>
              </a:extLst>
            </p:cNvPr>
            <p:cNvSpPr/>
            <p:nvPr/>
          </p:nvSpPr>
          <p:spPr>
            <a:xfrm rot="10800000">
              <a:off x="2125456" y="4896949"/>
              <a:ext cx="315801" cy="2730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9">
              <a:extLst>
                <a:ext uri="{FF2B5EF4-FFF2-40B4-BE49-F238E27FC236}">
                  <a16:creationId xmlns:a16="http://schemas.microsoft.com/office/drawing/2014/main" id="{F471B890-B1D2-6603-D9BC-F021D0AEB73A}"/>
                </a:ext>
              </a:extLst>
            </p:cNvPr>
            <p:cNvSpPr/>
            <p:nvPr/>
          </p:nvSpPr>
          <p:spPr>
            <a:xfrm>
              <a:off x="640080" y="2275875"/>
              <a:ext cx="3286552" cy="2624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5313609" y="2349924"/>
            <a:ext cx="3112047" cy="2464951"/>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43258" y="802808"/>
            <a:ext cx="4118291" cy="52548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Date Placeholder 3">
            <a:extLst>
              <a:ext uri="{FF2B5EF4-FFF2-40B4-BE49-F238E27FC236}">
                <a16:creationId xmlns:a16="http://schemas.microsoft.com/office/drawing/2014/main" id="{BB0AAE54-D9BD-0004-572C-40F861DE9D48}"/>
              </a:ext>
            </a:extLst>
          </p:cNvPr>
          <p:cNvSpPr>
            <a:spLocks noGrp="1"/>
          </p:cNvSpPr>
          <p:nvPr>
            <p:ph type="dt" sz="half" idx="10"/>
          </p:nvPr>
        </p:nvSpPr>
        <p:spPr/>
        <p:txBody>
          <a:bodyPr/>
          <a:lstStyle>
            <a:lvl1pPr>
              <a:defRPr/>
            </a:lvl1pPr>
          </a:lstStyle>
          <a:p>
            <a:pPr>
              <a:defRPr/>
            </a:pPr>
            <a:endParaRPr lang="en-US"/>
          </a:p>
        </p:txBody>
      </p:sp>
      <p:sp>
        <p:nvSpPr>
          <p:cNvPr id="30" name="Footer Placeholder 4">
            <a:extLst>
              <a:ext uri="{FF2B5EF4-FFF2-40B4-BE49-F238E27FC236}">
                <a16:creationId xmlns:a16="http://schemas.microsoft.com/office/drawing/2014/main" id="{E26420B5-DFAA-079E-4986-F2BD0D52D2F8}"/>
              </a:ext>
            </a:extLst>
          </p:cNvPr>
          <p:cNvSpPr>
            <a:spLocks noGrp="1"/>
          </p:cNvSpPr>
          <p:nvPr>
            <p:ph type="ftr" sz="quarter" idx="11"/>
          </p:nvPr>
        </p:nvSpPr>
        <p:spPr/>
        <p:txBody>
          <a:bodyPr/>
          <a:lstStyle>
            <a:lvl1pPr>
              <a:defRPr/>
            </a:lvl1pPr>
          </a:lstStyle>
          <a:p>
            <a:pPr>
              <a:defRPr/>
            </a:pPr>
            <a:endParaRPr lang="en-US"/>
          </a:p>
        </p:txBody>
      </p:sp>
      <p:sp>
        <p:nvSpPr>
          <p:cNvPr id="31" name="Slide Number Placeholder 5">
            <a:extLst>
              <a:ext uri="{FF2B5EF4-FFF2-40B4-BE49-F238E27FC236}">
                <a16:creationId xmlns:a16="http://schemas.microsoft.com/office/drawing/2014/main" id="{DE811530-A5D1-C090-150B-13DBE8774374}"/>
              </a:ext>
            </a:extLst>
          </p:cNvPr>
          <p:cNvSpPr>
            <a:spLocks noGrp="1"/>
          </p:cNvSpPr>
          <p:nvPr>
            <p:ph type="sldNum" sz="quarter" idx="12"/>
          </p:nvPr>
        </p:nvSpPr>
        <p:spPr/>
        <p:txBody>
          <a:bodyPr/>
          <a:lstStyle>
            <a:lvl1pPr>
              <a:defRPr/>
            </a:lvl1pPr>
          </a:lstStyle>
          <a:p>
            <a:pPr>
              <a:defRPr/>
            </a:pPr>
            <a:fld id="{2A749CD0-1570-4800-9B94-6257BB280F88}" type="slidenum">
              <a:rPr lang="en-US" altLang="es-PR"/>
              <a:pPr>
                <a:defRPr/>
              </a:pPr>
              <a:t>‹#›</a:t>
            </a:fld>
            <a:endParaRPr lang="en-US" altLang="es-PR"/>
          </a:p>
        </p:txBody>
      </p:sp>
    </p:spTree>
    <p:extLst>
      <p:ext uri="{BB962C8B-B14F-4D97-AF65-F5344CB8AC3E}">
        <p14:creationId xmlns:p14="http://schemas.microsoft.com/office/powerpoint/2010/main" val="247451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3">
            <a:extLst>
              <a:ext uri="{FF2B5EF4-FFF2-40B4-BE49-F238E27FC236}">
                <a16:creationId xmlns:a16="http://schemas.microsoft.com/office/drawing/2014/main" id="{0F788BB3-FFC4-18FF-BF26-AB38749454A4}"/>
              </a:ext>
            </a:extLst>
          </p:cNvPr>
          <p:cNvSpPr>
            <a:spLocks noGrp="1"/>
          </p:cNvSpPr>
          <p:nvPr>
            <p:ph type="dt" sz="half" idx="14"/>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C7D289D4-44BB-5847-AFB8-ED6016AB3111}"/>
              </a:ext>
            </a:extLst>
          </p:cNvPr>
          <p:cNvSpPr>
            <a:spLocks noGrp="1"/>
          </p:cNvSpPr>
          <p:nvPr>
            <p:ph type="ftr" sz="quarter" idx="15"/>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8A2A428-E5A2-5663-7FE3-6676BFE1D054}"/>
              </a:ext>
            </a:extLst>
          </p:cNvPr>
          <p:cNvSpPr>
            <a:spLocks noGrp="1"/>
          </p:cNvSpPr>
          <p:nvPr>
            <p:ph type="sldNum" sz="quarter" idx="16"/>
          </p:nvPr>
        </p:nvSpPr>
        <p:spPr/>
        <p:txBody>
          <a:bodyPr/>
          <a:lstStyle>
            <a:lvl1pPr>
              <a:defRPr/>
            </a:lvl1pPr>
          </a:lstStyle>
          <a:p>
            <a:pPr>
              <a:defRPr/>
            </a:pPr>
            <a:fld id="{DF07E377-6ED8-4C71-8F33-57C1D1BCA605}" type="slidenum">
              <a:rPr lang="en-US" altLang="es-PR"/>
              <a:pPr>
                <a:defRPr/>
              </a:pPr>
              <a:t>‹#›</a:t>
            </a:fld>
            <a:endParaRPr lang="en-US" altLang="es-PR"/>
          </a:p>
        </p:txBody>
      </p:sp>
    </p:spTree>
    <p:extLst>
      <p:ext uri="{BB962C8B-B14F-4D97-AF65-F5344CB8AC3E}">
        <p14:creationId xmlns:p14="http://schemas.microsoft.com/office/powerpoint/2010/main" val="3337454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CD3A31FF-928C-83C5-B5CA-C3AC11CA673D}"/>
              </a:ext>
            </a:extLst>
          </p:cNvPr>
          <p:cNvGrpSpPr>
            <a:grpSpLocks/>
          </p:cNvGrpSpPr>
          <p:nvPr/>
        </p:nvGrpSpPr>
        <p:grpSpPr bwMode="auto">
          <a:xfrm>
            <a:off x="-285750" y="0"/>
            <a:ext cx="9421813" cy="6858000"/>
            <a:chOff x="1243013" y="0"/>
            <a:chExt cx="9402763" cy="6858001"/>
          </a:xfrm>
        </p:grpSpPr>
        <p:sp>
          <p:nvSpPr>
            <p:cNvPr id="5" name="Freeform 5">
              <a:extLst>
                <a:ext uri="{FF2B5EF4-FFF2-40B4-BE49-F238E27FC236}">
                  <a16:creationId xmlns:a16="http://schemas.microsoft.com/office/drawing/2014/main" id="{575AA77B-EFEF-EE64-A82A-02025ADBF10D}"/>
                </a:ext>
              </a:extLst>
            </p:cNvPr>
            <p:cNvSpPr>
              <a:spLocks/>
            </p:cNvSpPr>
            <p:nvPr/>
          </p:nvSpPr>
          <p:spPr bwMode="auto">
            <a:xfrm>
              <a:off x="2289175" y="0"/>
              <a:ext cx="3867150" cy="6848475"/>
            </a:xfrm>
            <a:custGeom>
              <a:avLst/>
              <a:gdLst>
                <a:gd name="T0" fmla="*/ 2147483646 w 813"/>
                <a:gd name="T1" fmla="*/ 0 h 1440"/>
                <a:gd name="T2" fmla="*/ 2147483646 w 813"/>
                <a:gd name="T3" fmla="*/ 2147483646 h 1440"/>
                <a:gd name="T4" fmla="*/ 0 60000 65536"/>
                <a:gd name="T5" fmla="*/ 0 60000 65536"/>
              </a:gdLst>
              <a:ahLst/>
              <a:cxnLst>
                <a:cxn ang="T4">
                  <a:pos x="T0" y="T1"/>
                </a:cxn>
                <a:cxn ang="T5">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6" name="Freeform 6">
              <a:extLst>
                <a:ext uri="{FF2B5EF4-FFF2-40B4-BE49-F238E27FC236}">
                  <a16:creationId xmlns:a16="http://schemas.microsoft.com/office/drawing/2014/main" id="{F931B55A-0053-565B-285A-E9D0CAA98927}"/>
                </a:ext>
              </a:extLst>
            </p:cNvPr>
            <p:cNvSpPr>
              <a:spLocks/>
            </p:cNvSpPr>
            <p:nvPr/>
          </p:nvSpPr>
          <p:spPr bwMode="auto">
            <a:xfrm>
              <a:off x="9604375" y="9525"/>
              <a:ext cx="1041400" cy="328613"/>
            </a:xfrm>
            <a:custGeom>
              <a:avLst/>
              <a:gdLst>
                <a:gd name="T0" fmla="*/ 2147483646 w 219"/>
                <a:gd name="T1" fmla="*/ 2147483646 h 69"/>
                <a:gd name="T2" fmla="*/ 0 w 219"/>
                <a:gd name="T3" fmla="*/ 0 h 69"/>
                <a:gd name="T4" fmla="*/ 0 60000 65536"/>
                <a:gd name="T5" fmla="*/ 0 60000 65536"/>
              </a:gdLst>
              <a:ahLst/>
              <a:cxnLst>
                <a:cxn ang="T4">
                  <a:pos x="T0" y="T1"/>
                </a:cxn>
                <a:cxn ang="T5">
                  <a:pos x="T2" y="T3"/>
                </a:cxn>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7" name="Freeform 7">
              <a:extLst>
                <a:ext uri="{FF2B5EF4-FFF2-40B4-BE49-F238E27FC236}">
                  <a16:creationId xmlns:a16="http://schemas.microsoft.com/office/drawing/2014/main" id="{D23DF9F7-C8C6-2D92-51C2-A6E286AE5A04}"/>
                </a:ext>
              </a:extLst>
            </p:cNvPr>
            <p:cNvSpPr>
              <a:spLocks/>
            </p:cNvSpPr>
            <p:nvPr/>
          </p:nvSpPr>
          <p:spPr bwMode="auto">
            <a:xfrm>
              <a:off x="9223375" y="5578475"/>
              <a:ext cx="1422400" cy="1270000"/>
            </a:xfrm>
            <a:custGeom>
              <a:avLst/>
              <a:gdLst>
                <a:gd name="T0" fmla="*/ 0 w 299"/>
                <a:gd name="T1" fmla="*/ 2147483646 h 267"/>
                <a:gd name="T2" fmla="*/ 2147483646 w 299"/>
                <a:gd name="T3" fmla="*/ 0 h 267"/>
                <a:gd name="T4" fmla="*/ 0 60000 65536"/>
                <a:gd name="T5" fmla="*/ 0 60000 65536"/>
              </a:gdLst>
              <a:ahLst/>
              <a:cxnLst>
                <a:cxn ang="T4">
                  <a:pos x="T0" y="T1"/>
                </a:cxn>
                <a:cxn ang="T5">
                  <a:pos x="T2" y="T3"/>
                </a:cxn>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8" name="Freeform 8">
              <a:extLst>
                <a:ext uri="{FF2B5EF4-FFF2-40B4-BE49-F238E27FC236}">
                  <a16:creationId xmlns:a16="http://schemas.microsoft.com/office/drawing/2014/main" id="{E5A4759F-279C-CE39-161E-0BF691D1120B}"/>
                </a:ext>
              </a:extLst>
            </p:cNvPr>
            <p:cNvSpPr>
              <a:spLocks/>
            </p:cNvSpPr>
            <p:nvPr/>
          </p:nvSpPr>
          <p:spPr bwMode="auto">
            <a:xfrm>
              <a:off x="2103438" y="0"/>
              <a:ext cx="3681413" cy="6848475"/>
            </a:xfrm>
            <a:custGeom>
              <a:avLst/>
              <a:gdLst>
                <a:gd name="T0" fmla="*/ 2147483646 w 774"/>
                <a:gd name="T1" fmla="*/ 0 h 1440"/>
                <a:gd name="T2" fmla="*/ 2147483646 w 774"/>
                <a:gd name="T3" fmla="*/ 2147483646 h 1440"/>
                <a:gd name="T4" fmla="*/ 0 60000 65536"/>
                <a:gd name="T5" fmla="*/ 0 60000 65536"/>
              </a:gdLst>
              <a:ahLst/>
              <a:cxnLst>
                <a:cxn ang="T4">
                  <a:pos x="T0" y="T1"/>
                </a:cxn>
                <a:cxn ang="T5">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9" name="Freeform 9">
              <a:extLst>
                <a:ext uri="{FF2B5EF4-FFF2-40B4-BE49-F238E27FC236}">
                  <a16:creationId xmlns:a16="http://schemas.microsoft.com/office/drawing/2014/main" id="{E2ECA4C6-ACEE-3A26-CEFC-2B023AD8F593}"/>
                </a:ext>
              </a:extLst>
            </p:cNvPr>
            <p:cNvSpPr>
              <a:spLocks/>
            </p:cNvSpPr>
            <p:nvPr/>
          </p:nvSpPr>
          <p:spPr bwMode="auto">
            <a:xfrm>
              <a:off x="10179050" y="9525"/>
              <a:ext cx="466725" cy="157163"/>
            </a:xfrm>
            <a:custGeom>
              <a:avLst/>
              <a:gdLst>
                <a:gd name="T0" fmla="*/ 2147483646 w 98"/>
                <a:gd name="T1" fmla="*/ 2147483646 h 33"/>
                <a:gd name="T2" fmla="*/ 0 w 98"/>
                <a:gd name="T3" fmla="*/ 0 h 33"/>
                <a:gd name="T4" fmla="*/ 0 60000 65536"/>
                <a:gd name="T5" fmla="*/ 0 60000 65536"/>
              </a:gdLst>
              <a:ahLst/>
              <a:cxnLst>
                <a:cxn ang="T4">
                  <a:pos x="T0" y="T1"/>
                </a:cxn>
                <a:cxn ang="T5">
                  <a:pos x="T2" y="T3"/>
                </a:cxn>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0" name="Freeform 10">
              <a:extLst>
                <a:ext uri="{FF2B5EF4-FFF2-40B4-BE49-F238E27FC236}">
                  <a16:creationId xmlns:a16="http://schemas.microsoft.com/office/drawing/2014/main" id="{A29066C1-4E2B-7378-FDB3-C0B44445F5EC}"/>
                </a:ext>
              </a:extLst>
            </p:cNvPr>
            <p:cNvSpPr>
              <a:spLocks/>
            </p:cNvSpPr>
            <p:nvPr/>
          </p:nvSpPr>
          <p:spPr bwMode="auto">
            <a:xfrm>
              <a:off x="9471025" y="5811838"/>
              <a:ext cx="1174750" cy="1046163"/>
            </a:xfrm>
            <a:custGeom>
              <a:avLst/>
              <a:gdLst>
                <a:gd name="T0" fmla="*/ 0 w 247"/>
                <a:gd name="T1" fmla="*/ 2147483646 h 220"/>
                <a:gd name="T2" fmla="*/ 2147483646 w 247"/>
                <a:gd name="T3" fmla="*/ 0 h 220"/>
                <a:gd name="T4" fmla="*/ 0 60000 65536"/>
                <a:gd name="T5" fmla="*/ 0 60000 65536"/>
              </a:gdLst>
              <a:ahLst/>
              <a:cxnLst>
                <a:cxn ang="T4">
                  <a:pos x="T0" y="T1"/>
                </a:cxn>
                <a:cxn ang="T5">
                  <a:pos x="T2" y="T3"/>
                </a:cxn>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1" name="Freeform 11">
              <a:extLst>
                <a:ext uri="{FF2B5EF4-FFF2-40B4-BE49-F238E27FC236}">
                  <a16:creationId xmlns:a16="http://schemas.microsoft.com/office/drawing/2014/main" id="{17F5D6DC-C473-1843-2426-F414A2A22B22}"/>
                </a:ext>
              </a:extLst>
            </p:cNvPr>
            <p:cNvSpPr>
              <a:spLocks/>
            </p:cNvSpPr>
            <p:nvPr/>
          </p:nvSpPr>
          <p:spPr bwMode="auto">
            <a:xfrm>
              <a:off x="1985963" y="0"/>
              <a:ext cx="3622675" cy="6848475"/>
            </a:xfrm>
            <a:custGeom>
              <a:avLst/>
              <a:gdLst>
                <a:gd name="T0" fmla="*/ 2147483646 w 762"/>
                <a:gd name="T1" fmla="*/ 0 h 1440"/>
                <a:gd name="T2" fmla="*/ 2147483646 w 762"/>
                <a:gd name="T3" fmla="*/ 2147483646 h 1440"/>
                <a:gd name="T4" fmla="*/ 0 60000 65536"/>
                <a:gd name="T5" fmla="*/ 0 60000 65536"/>
              </a:gdLst>
              <a:ahLst/>
              <a:cxnLst>
                <a:cxn ang="T4">
                  <a:pos x="T0" y="T1"/>
                </a:cxn>
                <a:cxn ang="T5">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2" name="Freeform 12">
              <a:extLst>
                <a:ext uri="{FF2B5EF4-FFF2-40B4-BE49-F238E27FC236}">
                  <a16:creationId xmlns:a16="http://schemas.microsoft.com/office/drawing/2014/main" id="{407EA3C3-4BF8-D093-87B7-D570BD6FA06E}"/>
                </a:ext>
              </a:extLst>
            </p:cNvPr>
            <p:cNvSpPr>
              <a:spLocks/>
            </p:cNvSpPr>
            <p:nvPr/>
          </p:nvSpPr>
          <p:spPr bwMode="auto">
            <a:xfrm>
              <a:off x="10479088" y="9525"/>
              <a:ext cx="166688" cy="57150"/>
            </a:xfrm>
            <a:custGeom>
              <a:avLst/>
              <a:gdLst>
                <a:gd name="T0" fmla="*/ 2147483646 w 35"/>
                <a:gd name="T1" fmla="*/ 2147483646 h 12"/>
                <a:gd name="T2" fmla="*/ 0 w 35"/>
                <a:gd name="T3" fmla="*/ 0 h 12"/>
                <a:gd name="T4" fmla="*/ 0 60000 65536"/>
                <a:gd name="T5" fmla="*/ 0 60000 65536"/>
              </a:gdLst>
              <a:ahLst/>
              <a:cxnLst>
                <a:cxn ang="T4">
                  <a:pos x="T0" y="T1"/>
                </a:cxn>
                <a:cxn ang="T5">
                  <a:pos x="T2" y="T3"/>
                </a:cxn>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 name="Freeform 13">
              <a:extLst>
                <a:ext uri="{FF2B5EF4-FFF2-40B4-BE49-F238E27FC236}">
                  <a16:creationId xmlns:a16="http://schemas.microsoft.com/office/drawing/2014/main" id="{9F9681F1-7A89-BD70-14AF-5BFD2BA15A70}"/>
                </a:ext>
              </a:extLst>
            </p:cNvPr>
            <p:cNvSpPr>
              <a:spLocks/>
            </p:cNvSpPr>
            <p:nvPr/>
          </p:nvSpPr>
          <p:spPr bwMode="auto">
            <a:xfrm>
              <a:off x="9618663" y="5940425"/>
              <a:ext cx="1027113" cy="908050"/>
            </a:xfrm>
            <a:custGeom>
              <a:avLst/>
              <a:gdLst>
                <a:gd name="T0" fmla="*/ 0 w 216"/>
                <a:gd name="T1" fmla="*/ 2147483646 h 191"/>
                <a:gd name="T2" fmla="*/ 2147483646 w 216"/>
                <a:gd name="T3" fmla="*/ 0 h 191"/>
                <a:gd name="T4" fmla="*/ 0 60000 65536"/>
                <a:gd name="T5" fmla="*/ 0 60000 65536"/>
              </a:gdLst>
              <a:ahLst/>
              <a:cxnLst>
                <a:cxn ang="T4">
                  <a:pos x="T0" y="T1"/>
                </a:cxn>
                <a:cxn ang="T5">
                  <a:pos x="T2" y="T3"/>
                </a:cxn>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4" name="Freeform 14">
              <a:extLst>
                <a:ext uri="{FF2B5EF4-FFF2-40B4-BE49-F238E27FC236}">
                  <a16:creationId xmlns:a16="http://schemas.microsoft.com/office/drawing/2014/main" id="{7BA30C1F-6184-B96B-C575-64896A25DFA3}"/>
                </a:ext>
              </a:extLst>
            </p:cNvPr>
            <p:cNvSpPr>
              <a:spLocks/>
            </p:cNvSpPr>
            <p:nvPr/>
          </p:nvSpPr>
          <p:spPr bwMode="auto">
            <a:xfrm>
              <a:off x="1985963" y="0"/>
              <a:ext cx="3248025" cy="6848475"/>
            </a:xfrm>
            <a:custGeom>
              <a:avLst/>
              <a:gdLst>
                <a:gd name="T0" fmla="*/ 2147483646 w 683"/>
                <a:gd name="T1" fmla="*/ 0 h 1440"/>
                <a:gd name="T2" fmla="*/ 2147483646 w 683"/>
                <a:gd name="T3" fmla="*/ 2147483646 h 1440"/>
                <a:gd name="T4" fmla="*/ 0 60000 65536"/>
                <a:gd name="T5" fmla="*/ 0 60000 65536"/>
              </a:gdLst>
              <a:ahLst/>
              <a:cxnLst>
                <a:cxn ang="T4">
                  <a:pos x="T0" y="T1"/>
                </a:cxn>
                <a:cxn ang="T5">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5" name="Freeform 15">
              <a:extLst>
                <a:ext uri="{FF2B5EF4-FFF2-40B4-BE49-F238E27FC236}">
                  <a16:creationId xmlns:a16="http://schemas.microsoft.com/office/drawing/2014/main" id="{DF7532CD-65AE-79E6-68EF-06C96FF61D77}"/>
                </a:ext>
              </a:extLst>
            </p:cNvPr>
            <p:cNvSpPr>
              <a:spLocks/>
            </p:cNvSpPr>
            <p:nvPr/>
          </p:nvSpPr>
          <p:spPr bwMode="auto">
            <a:xfrm>
              <a:off x="9780588" y="6054725"/>
              <a:ext cx="865188" cy="793750"/>
            </a:xfrm>
            <a:custGeom>
              <a:avLst/>
              <a:gdLst>
                <a:gd name="T0" fmla="*/ 0 w 182"/>
                <a:gd name="T1" fmla="*/ 2147483646 h 167"/>
                <a:gd name="T2" fmla="*/ 2147483646 w 182"/>
                <a:gd name="T3" fmla="*/ 0 h 167"/>
                <a:gd name="T4" fmla="*/ 0 60000 65536"/>
                <a:gd name="T5" fmla="*/ 0 60000 65536"/>
              </a:gdLst>
              <a:ahLst/>
              <a:cxnLst>
                <a:cxn ang="T4">
                  <a:pos x="T0" y="T1"/>
                </a:cxn>
                <a:cxn ang="T5">
                  <a:pos x="T2" y="T3"/>
                </a:cxn>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6" name="Freeform 16">
              <a:extLst>
                <a:ext uri="{FF2B5EF4-FFF2-40B4-BE49-F238E27FC236}">
                  <a16:creationId xmlns:a16="http://schemas.microsoft.com/office/drawing/2014/main" id="{9C825808-4661-5F51-8AD4-CF1FAB4D80A6}"/>
                </a:ext>
              </a:extLst>
            </p:cNvPr>
            <p:cNvSpPr>
              <a:spLocks/>
            </p:cNvSpPr>
            <p:nvPr/>
          </p:nvSpPr>
          <p:spPr bwMode="auto">
            <a:xfrm>
              <a:off x="1871663" y="0"/>
              <a:ext cx="3233738" cy="6848475"/>
            </a:xfrm>
            <a:custGeom>
              <a:avLst/>
              <a:gdLst>
                <a:gd name="T0" fmla="*/ 2147483646 w 680"/>
                <a:gd name="T1" fmla="*/ 0 h 1440"/>
                <a:gd name="T2" fmla="*/ 2147483646 w 680"/>
                <a:gd name="T3" fmla="*/ 2147483646 h 1440"/>
                <a:gd name="T4" fmla="*/ 0 60000 65536"/>
                <a:gd name="T5" fmla="*/ 0 60000 65536"/>
              </a:gdLst>
              <a:ahLst/>
              <a:cxnLst>
                <a:cxn ang="T4">
                  <a:pos x="T0" y="T1"/>
                </a:cxn>
                <a:cxn ang="T5">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7" name="Freeform 17">
              <a:extLst>
                <a:ext uri="{FF2B5EF4-FFF2-40B4-BE49-F238E27FC236}">
                  <a16:creationId xmlns:a16="http://schemas.microsoft.com/office/drawing/2014/main" id="{3FB9E35E-160A-DEAC-2E0D-4D0BC2586544}"/>
                </a:ext>
              </a:extLst>
            </p:cNvPr>
            <p:cNvSpPr>
              <a:spLocks/>
            </p:cNvSpPr>
            <p:nvPr/>
          </p:nvSpPr>
          <p:spPr bwMode="auto">
            <a:xfrm>
              <a:off x="9956800" y="6216650"/>
              <a:ext cx="688975" cy="631825"/>
            </a:xfrm>
            <a:custGeom>
              <a:avLst/>
              <a:gdLst>
                <a:gd name="T0" fmla="*/ 0 w 145"/>
                <a:gd name="T1" fmla="*/ 2147483646 h 133"/>
                <a:gd name="T2" fmla="*/ 2147483646 w 145"/>
                <a:gd name="T3" fmla="*/ 0 h 133"/>
                <a:gd name="T4" fmla="*/ 0 60000 65536"/>
                <a:gd name="T5" fmla="*/ 0 60000 65536"/>
              </a:gdLst>
              <a:ahLst/>
              <a:cxnLst>
                <a:cxn ang="T4">
                  <a:pos x="T0" y="T1"/>
                </a:cxn>
                <a:cxn ang="T5">
                  <a:pos x="T2" y="T3"/>
                </a:cxn>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8" name="Freeform 18">
              <a:extLst>
                <a:ext uri="{FF2B5EF4-FFF2-40B4-BE49-F238E27FC236}">
                  <a16:creationId xmlns:a16="http://schemas.microsoft.com/office/drawing/2014/main" id="{F05927FE-7B4E-48F3-F510-479C9CEC8429}"/>
                </a:ext>
              </a:extLst>
            </p:cNvPr>
            <p:cNvSpPr>
              <a:spLocks/>
            </p:cNvSpPr>
            <p:nvPr/>
          </p:nvSpPr>
          <p:spPr bwMode="auto">
            <a:xfrm>
              <a:off x="1466850" y="0"/>
              <a:ext cx="3424238" cy="6848475"/>
            </a:xfrm>
            <a:custGeom>
              <a:avLst/>
              <a:gdLst>
                <a:gd name="T0" fmla="*/ 2147483646 w 720"/>
                <a:gd name="T1" fmla="*/ 0 h 1440"/>
                <a:gd name="T2" fmla="*/ 2147483646 w 720"/>
                <a:gd name="T3" fmla="*/ 2147483646 h 1440"/>
                <a:gd name="T4" fmla="*/ 0 60000 65536"/>
                <a:gd name="T5" fmla="*/ 0 60000 65536"/>
              </a:gdLst>
              <a:ahLst/>
              <a:cxnLst>
                <a:cxn ang="T4">
                  <a:pos x="T0" y="T1"/>
                </a:cxn>
                <a:cxn ang="T5">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9" name="Freeform 19">
              <a:extLst>
                <a:ext uri="{FF2B5EF4-FFF2-40B4-BE49-F238E27FC236}">
                  <a16:creationId xmlns:a16="http://schemas.microsoft.com/office/drawing/2014/main" id="{EF56EA10-8F2C-2E0A-42B2-F2C5BE02AB4A}"/>
                </a:ext>
              </a:extLst>
            </p:cNvPr>
            <p:cNvSpPr>
              <a:spLocks/>
            </p:cNvSpPr>
            <p:nvPr/>
          </p:nvSpPr>
          <p:spPr bwMode="auto">
            <a:xfrm>
              <a:off x="10264775" y="6519863"/>
              <a:ext cx="381000" cy="328613"/>
            </a:xfrm>
            <a:custGeom>
              <a:avLst/>
              <a:gdLst>
                <a:gd name="T0" fmla="*/ 0 w 80"/>
                <a:gd name="T1" fmla="*/ 2147483646 h 69"/>
                <a:gd name="T2" fmla="*/ 2147483646 w 80"/>
                <a:gd name="T3" fmla="*/ 0 h 69"/>
                <a:gd name="T4" fmla="*/ 0 60000 65536"/>
                <a:gd name="T5" fmla="*/ 0 60000 65536"/>
              </a:gdLst>
              <a:ahLst/>
              <a:cxnLst>
                <a:cxn ang="T4">
                  <a:pos x="T0" y="T1"/>
                </a:cxn>
                <a:cxn ang="T5">
                  <a:pos x="T2" y="T3"/>
                </a:cxn>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0" name="Freeform 20">
              <a:extLst>
                <a:ext uri="{FF2B5EF4-FFF2-40B4-BE49-F238E27FC236}">
                  <a16:creationId xmlns:a16="http://schemas.microsoft.com/office/drawing/2014/main" id="{85229A4C-8AA9-1030-4788-E85E4F94EEAF}"/>
                </a:ext>
              </a:extLst>
            </p:cNvPr>
            <p:cNvSpPr>
              <a:spLocks/>
            </p:cNvSpPr>
            <p:nvPr/>
          </p:nvSpPr>
          <p:spPr bwMode="auto">
            <a:xfrm>
              <a:off x="1581150" y="0"/>
              <a:ext cx="2720975" cy="6848475"/>
            </a:xfrm>
            <a:custGeom>
              <a:avLst/>
              <a:gdLst>
                <a:gd name="T0" fmla="*/ 2147483646 w 572"/>
                <a:gd name="T1" fmla="*/ 0 h 1440"/>
                <a:gd name="T2" fmla="*/ 2147483646 w 572"/>
                <a:gd name="T3" fmla="*/ 2147483646 h 1440"/>
                <a:gd name="T4" fmla="*/ 0 60000 65536"/>
                <a:gd name="T5" fmla="*/ 0 60000 65536"/>
              </a:gdLst>
              <a:ahLst/>
              <a:cxnLst>
                <a:cxn ang="T4">
                  <a:pos x="T0" y="T1"/>
                </a:cxn>
                <a:cxn ang="T5">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1" name="Freeform 21">
              <a:extLst>
                <a:ext uri="{FF2B5EF4-FFF2-40B4-BE49-F238E27FC236}">
                  <a16:creationId xmlns:a16="http://schemas.microsoft.com/office/drawing/2014/main" id="{6E0EB786-B651-2E62-97D1-C649D77D2C64}"/>
                </a:ext>
              </a:extLst>
            </p:cNvPr>
            <p:cNvSpPr>
              <a:spLocks/>
            </p:cNvSpPr>
            <p:nvPr/>
          </p:nvSpPr>
          <p:spPr bwMode="auto">
            <a:xfrm>
              <a:off x="1243013" y="0"/>
              <a:ext cx="2949575" cy="6848475"/>
            </a:xfrm>
            <a:custGeom>
              <a:avLst/>
              <a:gdLst>
                <a:gd name="T0" fmla="*/ 2147483646 w 620"/>
                <a:gd name="T1" fmla="*/ 0 h 1440"/>
                <a:gd name="T2" fmla="*/ 2147483646 w 620"/>
                <a:gd name="T3" fmla="*/ 2147483646 h 1440"/>
                <a:gd name="T4" fmla="*/ 0 60000 65536"/>
                <a:gd name="T5" fmla="*/ 0 60000 65536"/>
              </a:gdLst>
              <a:ahLst/>
              <a:cxnLst>
                <a:cxn ang="T4">
                  <a:pos x="T0" y="T1"/>
                </a:cxn>
                <a:cxn ang="T5">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2" name="Freeform 22">
              <a:extLst>
                <a:ext uri="{FF2B5EF4-FFF2-40B4-BE49-F238E27FC236}">
                  <a16:creationId xmlns:a16="http://schemas.microsoft.com/office/drawing/2014/main" id="{6A7E083C-AF59-00B0-CF4A-EA42770A3553}"/>
                </a:ext>
              </a:extLst>
            </p:cNvPr>
            <p:cNvSpPr>
              <a:spLocks/>
            </p:cNvSpPr>
            <p:nvPr/>
          </p:nvSpPr>
          <p:spPr bwMode="auto">
            <a:xfrm>
              <a:off x="1524000" y="0"/>
              <a:ext cx="1446213" cy="2030413"/>
            </a:xfrm>
            <a:custGeom>
              <a:avLst/>
              <a:gdLst>
                <a:gd name="T0" fmla="*/ 2147483646 w 304"/>
                <a:gd name="T1" fmla="*/ 0 h 427"/>
                <a:gd name="T2" fmla="*/ 0 w 304"/>
                <a:gd name="T3" fmla="*/ 2147483646 h 427"/>
                <a:gd name="T4" fmla="*/ 0 60000 65536"/>
                <a:gd name="T5" fmla="*/ 0 60000 65536"/>
              </a:gdLst>
              <a:ahLst/>
              <a:cxnLst>
                <a:cxn ang="T4">
                  <a:pos x="T0" y="T1"/>
                </a:cxn>
                <a:cxn ang="T5">
                  <a:pos x="T2" y="T3"/>
                </a:cxn>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3" name="Freeform 23">
              <a:extLst>
                <a:ext uri="{FF2B5EF4-FFF2-40B4-BE49-F238E27FC236}">
                  <a16:creationId xmlns:a16="http://schemas.microsoft.com/office/drawing/2014/main" id="{4DFF0C43-80F1-645F-EFFB-57160872E3BA}"/>
                </a:ext>
              </a:extLst>
            </p:cNvPr>
            <p:cNvSpPr>
              <a:spLocks/>
            </p:cNvSpPr>
            <p:nvPr/>
          </p:nvSpPr>
          <p:spPr bwMode="auto">
            <a:xfrm>
              <a:off x="1524000" y="9525"/>
              <a:ext cx="1246188" cy="1641475"/>
            </a:xfrm>
            <a:custGeom>
              <a:avLst/>
              <a:gdLst>
                <a:gd name="T0" fmla="*/ 2147483646 w 262"/>
                <a:gd name="T1" fmla="*/ 0 h 345"/>
                <a:gd name="T2" fmla="*/ 0 w 262"/>
                <a:gd name="T3" fmla="*/ 2147483646 h 345"/>
                <a:gd name="T4" fmla="*/ 0 60000 65536"/>
                <a:gd name="T5" fmla="*/ 0 60000 65536"/>
              </a:gdLst>
              <a:ahLst/>
              <a:cxnLst>
                <a:cxn ang="T4">
                  <a:pos x="T0" y="T1"/>
                </a:cxn>
                <a:cxn ang="T5">
                  <a:pos x="T2" y="T3"/>
                </a:cxn>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4" name="Freeform 24">
              <a:extLst>
                <a:ext uri="{FF2B5EF4-FFF2-40B4-BE49-F238E27FC236}">
                  <a16:creationId xmlns:a16="http://schemas.microsoft.com/office/drawing/2014/main" id="{1B0534A2-2F70-C63B-BBB2-AE344C706156}"/>
                </a:ext>
              </a:extLst>
            </p:cNvPr>
            <p:cNvSpPr>
              <a:spLocks/>
            </p:cNvSpPr>
            <p:nvPr/>
          </p:nvSpPr>
          <p:spPr bwMode="auto">
            <a:xfrm>
              <a:off x="1524000" y="0"/>
              <a:ext cx="1036638" cy="1212850"/>
            </a:xfrm>
            <a:custGeom>
              <a:avLst/>
              <a:gdLst>
                <a:gd name="T0" fmla="*/ 2147483646 w 218"/>
                <a:gd name="T1" fmla="*/ 0 h 255"/>
                <a:gd name="T2" fmla="*/ 0 w 218"/>
                <a:gd name="T3" fmla="*/ 2147483646 h 255"/>
                <a:gd name="T4" fmla="*/ 0 60000 65536"/>
                <a:gd name="T5" fmla="*/ 0 60000 65536"/>
              </a:gdLst>
              <a:ahLst/>
              <a:cxnLst>
                <a:cxn ang="T4">
                  <a:pos x="T0" y="T1"/>
                </a:cxn>
                <a:cxn ang="T5">
                  <a:pos x="T2" y="T3"/>
                </a:cxn>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grpSp>
      <p:grpSp>
        <p:nvGrpSpPr>
          <p:cNvPr id="25" name="Group 27">
            <a:extLst>
              <a:ext uri="{FF2B5EF4-FFF2-40B4-BE49-F238E27FC236}">
                <a16:creationId xmlns:a16="http://schemas.microsoft.com/office/drawing/2014/main" id="{477E9264-180E-79DA-EA77-00BAAE75E724}"/>
              </a:ext>
            </a:extLst>
          </p:cNvPr>
          <p:cNvGrpSpPr>
            <a:grpSpLocks/>
          </p:cNvGrpSpPr>
          <p:nvPr/>
        </p:nvGrpSpPr>
        <p:grpSpPr bwMode="auto">
          <a:xfrm>
            <a:off x="639763" y="1700213"/>
            <a:ext cx="3286125" cy="3470275"/>
            <a:chOff x="640080" y="1699589"/>
            <a:chExt cx="3286552" cy="3470421"/>
          </a:xfrm>
        </p:grpSpPr>
        <p:sp>
          <p:nvSpPr>
            <p:cNvPr id="26" name="Rectangle 27">
              <a:extLst>
                <a:ext uri="{FF2B5EF4-FFF2-40B4-BE49-F238E27FC236}">
                  <a16:creationId xmlns:a16="http://schemas.microsoft.com/office/drawing/2014/main" id="{1B564CEB-4A7B-5581-DB24-162DD8007367}"/>
                </a:ext>
              </a:extLst>
            </p:cNvPr>
            <p:cNvSpPr/>
            <p:nvPr/>
          </p:nvSpPr>
          <p:spPr>
            <a:xfrm>
              <a:off x="644843" y="1699589"/>
              <a:ext cx="3277026" cy="5032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a:p>
          </p:txBody>
        </p:sp>
        <p:sp>
          <p:nvSpPr>
            <p:cNvPr id="27" name="Isosceles Triangle 22">
              <a:extLst>
                <a:ext uri="{FF2B5EF4-FFF2-40B4-BE49-F238E27FC236}">
                  <a16:creationId xmlns:a16="http://schemas.microsoft.com/office/drawing/2014/main" id="{BAF15E81-F29E-CAE1-AD0C-E5EC8EB4A7C2}"/>
                </a:ext>
              </a:extLst>
            </p:cNvPr>
            <p:cNvSpPr/>
            <p:nvPr/>
          </p:nvSpPr>
          <p:spPr>
            <a:xfrm rot="10800000">
              <a:off x="2124585" y="4896949"/>
              <a:ext cx="317541" cy="2730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a:p>
          </p:txBody>
        </p:sp>
        <p:sp>
          <p:nvSpPr>
            <p:cNvPr id="28" name="Rectangle 29">
              <a:extLst>
                <a:ext uri="{FF2B5EF4-FFF2-40B4-BE49-F238E27FC236}">
                  <a16:creationId xmlns:a16="http://schemas.microsoft.com/office/drawing/2014/main" id="{537F007C-C1BC-1874-C982-2075FC4D1DA8}"/>
                </a:ext>
              </a:extLst>
            </p:cNvPr>
            <p:cNvSpPr/>
            <p:nvPr/>
          </p:nvSpPr>
          <p:spPr>
            <a:xfrm>
              <a:off x="640080" y="2275875"/>
              <a:ext cx="3286552" cy="2624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a:p>
          </p:txBody>
        </p:sp>
      </p:grpSp>
      <p:sp>
        <p:nvSpPr>
          <p:cNvPr id="2" name="Title 1"/>
          <p:cNvSpPr>
            <a:spLocks noGrp="1"/>
          </p:cNvSpPr>
          <p:nvPr>
            <p:ph type="title"/>
          </p:nvPr>
        </p:nvSpPr>
        <p:spPr>
          <a:xfrm>
            <a:off x="725554" y="2349924"/>
            <a:ext cx="3112048" cy="246495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4415687" y="803186"/>
            <a:ext cx="4091410"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Date Placeholder 3">
            <a:extLst>
              <a:ext uri="{FF2B5EF4-FFF2-40B4-BE49-F238E27FC236}">
                <a16:creationId xmlns:a16="http://schemas.microsoft.com/office/drawing/2014/main" id="{C20F714B-5690-EA36-5F3F-E25F15C5F82D}"/>
              </a:ext>
            </a:extLst>
          </p:cNvPr>
          <p:cNvSpPr>
            <a:spLocks noGrp="1"/>
          </p:cNvSpPr>
          <p:nvPr>
            <p:ph type="dt" sz="half" idx="10"/>
          </p:nvPr>
        </p:nvSpPr>
        <p:spPr/>
        <p:txBody>
          <a:bodyPr/>
          <a:lstStyle>
            <a:lvl1pPr>
              <a:defRPr/>
            </a:lvl1pPr>
          </a:lstStyle>
          <a:p>
            <a:pPr>
              <a:defRPr/>
            </a:pPr>
            <a:endParaRPr lang="en-US"/>
          </a:p>
        </p:txBody>
      </p:sp>
      <p:sp>
        <p:nvSpPr>
          <p:cNvPr id="30" name="Footer Placeholder 4">
            <a:extLst>
              <a:ext uri="{FF2B5EF4-FFF2-40B4-BE49-F238E27FC236}">
                <a16:creationId xmlns:a16="http://schemas.microsoft.com/office/drawing/2014/main" id="{9C349FAC-0194-FC02-DC62-3FEC8807AD2D}"/>
              </a:ext>
            </a:extLst>
          </p:cNvPr>
          <p:cNvSpPr>
            <a:spLocks noGrp="1"/>
          </p:cNvSpPr>
          <p:nvPr>
            <p:ph type="ftr" sz="quarter" idx="11"/>
          </p:nvPr>
        </p:nvSpPr>
        <p:spPr/>
        <p:txBody>
          <a:bodyPr/>
          <a:lstStyle>
            <a:lvl1pPr>
              <a:defRPr/>
            </a:lvl1pPr>
          </a:lstStyle>
          <a:p>
            <a:pPr>
              <a:defRPr/>
            </a:pPr>
            <a:endParaRPr lang="en-US"/>
          </a:p>
        </p:txBody>
      </p:sp>
      <p:sp>
        <p:nvSpPr>
          <p:cNvPr id="31" name="Slide Number Placeholder 5">
            <a:extLst>
              <a:ext uri="{FF2B5EF4-FFF2-40B4-BE49-F238E27FC236}">
                <a16:creationId xmlns:a16="http://schemas.microsoft.com/office/drawing/2014/main" id="{49E81C71-074E-9FF1-5800-9BA28979E9D4}"/>
              </a:ext>
            </a:extLst>
          </p:cNvPr>
          <p:cNvSpPr>
            <a:spLocks noGrp="1"/>
          </p:cNvSpPr>
          <p:nvPr>
            <p:ph type="sldNum" sz="quarter" idx="12"/>
          </p:nvPr>
        </p:nvSpPr>
        <p:spPr/>
        <p:txBody>
          <a:bodyPr/>
          <a:lstStyle>
            <a:lvl1pPr>
              <a:defRPr/>
            </a:lvl1pPr>
          </a:lstStyle>
          <a:p>
            <a:pPr>
              <a:defRPr/>
            </a:pPr>
            <a:fld id="{DB3CDF23-E804-4ADF-9D29-9FED5D83560E}" type="slidenum">
              <a:rPr lang="en-US" altLang="es-PR"/>
              <a:pPr>
                <a:defRPr/>
              </a:pPr>
              <a:t>‹#›</a:t>
            </a:fld>
            <a:endParaRPr lang="en-US" altLang="es-PR"/>
          </a:p>
        </p:txBody>
      </p:sp>
    </p:spTree>
    <p:extLst>
      <p:ext uri="{BB962C8B-B14F-4D97-AF65-F5344CB8AC3E}">
        <p14:creationId xmlns:p14="http://schemas.microsoft.com/office/powerpoint/2010/main" val="926004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AB89D3DB-DF8E-A4BC-ABA9-7689B39C724D}"/>
              </a:ext>
            </a:extLst>
          </p:cNvPr>
          <p:cNvGrpSpPr>
            <a:grpSpLocks/>
          </p:cNvGrpSpPr>
          <p:nvPr/>
        </p:nvGrpSpPr>
        <p:grpSpPr bwMode="auto">
          <a:xfrm>
            <a:off x="0" y="0"/>
            <a:ext cx="9555163" cy="6853238"/>
            <a:chOff x="1524000" y="0"/>
            <a:chExt cx="9555163" cy="6853238"/>
          </a:xfrm>
        </p:grpSpPr>
        <p:sp>
          <p:nvSpPr>
            <p:cNvPr id="5" name="Freeform 6">
              <a:extLst>
                <a:ext uri="{FF2B5EF4-FFF2-40B4-BE49-F238E27FC236}">
                  <a16:creationId xmlns:a16="http://schemas.microsoft.com/office/drawing/2014/main" id="{1686FB0B-98A1-B76C-BFD6-0DF206F2D081}"/>
                </a:ext>
              </a:extLst>
            </p:cNvPr>
            <p:cNvSpPr>
              <a:spLocks/>
            </p:cNvSpPr>
            <p:nvPr/>
          </p:nvSpPr>
          <p:spPr bwMode="auto">
            <a:xfrm>
              <a:off x="1524000" y="1331913"/>
              <a:ext cx="7837488" cy="5521325"/>
            </a:xfrm>
            <a:custGeom>
              <a:avLst/>
              <a:gdLst>
                <a:gd name="T0" fmla="*/ 2147483646 w 1648"/>
                <a:gd name="T1" fmla="*/ 2147483646 h 1161"/>
                <a:gd name="T2" fmla="*/ 2147483646 w 1648"/>
                <a:gd name="T3" fmla="*/ 2147483646 h 1161"/>
                <a:gd name="T4" fmla="*/ 2147483646 w 1648"/>
                <a:gd name="T5" fmla="*/ 2147483646 h 1161"/>
                <a:gd name="T6" fmla="*/ 0 w 1648"/>
                <a:gd name="T7" fmla="*/ 2147483646 h 11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6" name="Freeform 7">
              <a:extLst>
                <a:ext uri="{FF2B5EF4-FFF2-40B4-BE49-F238E27FC236}">
                  <a16:creationId xmlns:a16="http://schemas.microsoft.com/office/drawing/2014/main" id="{17459BEE-26A0-5470-051F-2D8EB58F41BB}"/>
                </a:ext>
              </a:extLst>
            </p:cNvPr>
            <p:cNvSpPr>
              <a:spLocks/>
            </p:cNvSpPr>
            <p:nvPr/>
          </p:nvSpPr>
          <p:spPr bwMode="auto">
            <a:xfrm>
              <a:off x="1524000" y="5564188"/>
              <a:ext cx="1412875" cy="1284288"/>
            </a:xfrm>
            <a:custGeom>
              <a:avLst/>
              <a:gdLst>
                <a:gd name="T0" fmla="*/ 0 w 297"/>
                <a:gd name="T1" fmla="*/ 0 h 270"/>
                <a:gd name="T2" fmla="*/ 2147483646 w 297"/>
                <a:gd name="T3" fmla="*/ 2147483646 h 270"/>
                <a:gd name="T4" fmla="*/ 0 60000 65536"/>
                <a:gd name="T5" fmla="*/ 0 60000 65536"/>
              </a:gdLst>
              <a:ahLst/>
              <a:cxnLst>
                <a:cxn ang="T4">
                  <a:pos x="T0" y="T1"/>
                </a:cxn>
                <a:cxn ang="T5">
                  <a:pos x="T2" y="T3"/>
                </a:cxn>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7" name="Freeform 8">
              <a:extLst>
                <a:ext uri="{FF2B5EF4-FFF2-40B4-BE49-F238E27FC236}">
                  <a16:creationId xmlns:a16="http://schemas.microsoft.com/office/drawing/2014/main" id="{806FD326-F38F-1A6B-59E2-D7BE2F9D3B44}"/>
                </a:ext>
              </a:extLst>
            </p:cNvPr>
            <p:cNvSpPr>
              <a:spLocks/>
            </p:cNvSpPr>
            <p:nvPr/>
          </p:nvSpPr>
          <p:spPr bwMode="auto">
            <a:xfrm>
              <a:off x="1524000" y="2030413"/>
              <a:ext cx="6510338" cy="4813300"/>
            </a:xfrm>
            <a:custGeom>
              <a:avLst/>
              <a:gdLst>
                <a:gd name="T0" fmla="*/ 2147483646 w 1369"/>
                <a:gd name="T1" fmla="*/ 2147483646 h 1012"/>
                <a:gd name="T2" fmla="*/ 2147483646 w 1369"/>
                <a:gd name="T3" fmla="*/ 2147483646 h 1012"/>
                <a:gd name="T4" fmla="*/ 2147483646 w 1369"/>
                <a:gd name="T5" fmla="*/ 2147483646 h 1012"/>
                <a:gd name="T6" fmla="*/ 0 w 1369"/>
                <a:gd name="T7" fmla="*/ 2147483646 h 10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8" name="Freeform 9">
              <a:extLst>
                <a:ext uri="{FF2B5EF4-FFF2-40B4-BE49-F238E27FC236}">
                  <a16:creationId xmlns:a16="http://schemas.microsoft.com/office/drawing/2014/main" id="{71E58F03-E06D-CBCC-4B99-D174C2711C9D}"/>
                </a:ext>
              </a:extLst>
            </p:cNvPr>
            <p:cNvSpPr>
              <a:spLocks/>
            </p:cNvSpPr>
            <p:nvPr/>
          </p:nvSpPr>
          <p:spPr bwMode="auto">
            <a:xfrm>
              <a:off x="1528763" y="6207125"/>
              <a:ext cx="717550" cy="646113"/>
            </a:xfrm>
            <a:custGeom>
              <a:avLst/>
              <a:gdLst>
                <a:gd name="T0" fmla="*/ 0 w 151"/>
                <a:gd name="T1" fmla="*/ 0 h 136"/>
                <a:gd name="T2" fmla="*/ 2147483646 w 151"/>
                <a:gd name="T3" fmla="*/ 2147483646 h 136"/>
                <a:gd name="T4" fmla="*/ 0 60000 65536"/>
                <a:gd name="T5" fmla="*/ 0 60000 65536"/>
              </a:gdLst>
              <a:ahLst/>
              <a:cxnLst>
                <a:cxn ang="T4">
                  <a:pos x="T0" y="T1"/>
                </a:cxn>
                <a:cxn ang="T5">
                  <a:pos x="T2" y="T3"/>
                </a:cxn>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9" name="Freeform 10">
              <a:extLst>
                <a:ext uri="{FF2B5EF4-FFF2-40B4-BE49-F238E27FC236}">
                  <a16:creationId xmlns:a16="http://schemas.microsoft.com/office/drawing/2014/main" id="{B54B4994-C7F4-DA66-BF3E-37717A55CD3A}"/>
                </a:ext>
              </a:extLst>
            </p:cNvPr>
            <p:cNvSpPr>
              <a:spLocks/>
            </p:cNvSpPr>
            <p:nvPr/>
          </p:nvSpPr>
          <p:spPr bwMode="auto">
            <a:xfrm>
              <a:off x="1524000" y="1806575"/>
              <a:ext cx="6753225" cy="5046663"/>
            </a:xfrm>
            <a:custGeom>
              <a:avLst/>
              <a:gdLst>
                <a:gd name="T0" fmla="*/ 2147483646 w 1420"/>
                <a:gd name="T1" fmla="*/ 2147483646 h 1061"/>
                <a:gd name="T2" fmla="*/ 2147483646 w 1420"/>
                <a:gd name="T3" fmla="*/ 2147483646 h 1061"/>
                <a:gd name="T4" fmla="*/ 2147483646 w 1420"/>
                <a:gd name="T5" fmla="*/ 2147483646 h 1061"/>
                <a:gd name="T6" fmla="*/ 2147483646 w 1420"/>
                <a:gd name="T7" fmla="*/ 2147483646 h 1061"/>
                <a:gd name="T8" fmla="*/ 0 w 1420"/>
                <a:gd name="T9" fmla="*/ 2147483646 h 10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0" name="Freeform 11">
              <a:extLst>
                <a:ext uri="{FF2B5EF4-FFF2-40B4-BE49-F238E27FC236}">
                  <a16:creationId xmlns:a16="http://schemas.microsoft.com/office/drawing/2014/main" id="{A185533C-CF0C-2B42-4194-5E7F294EC0E4}"/>
                </a:ext>
              </a:extLst>
            </p:cNvPr>
            <p:cNvSpPr>
              <a:spLocks/>
            </p:cNvSpPr>
            <p:nvPr/>
          </p:nvSpPr>
          <p:spPr bwMode="auto">
            <a:xfrm>
              <a:off x="1524000" y="669925"/>
              <a:ext cx="8797925" cy="6183313"/>
            </a:xfrm>
            <a:custGeom>
              <a:avLst/>
              <a:gdLst>
                <a:gd name="T0" fmla="*/ 2147483646 w 1850"/>
                <a:gd name="T1" fmla="*/ 2147483646 h 1300"/>
                <a:gd name="T2" fmla="*/ 2147483646 w 1850"/>
                <a:gd name="T3" fmla="*/ 2147483646 h 1300"/>
                <a:gd name="T4" fmla="*/ 2147483646 w 1850"/>
                <a:gd name="T5" fmla="*/ 2147483646 h 1300"/>
                <a:gd name="T6" fmla="*/ 0 w 1850"/>
                <a:gd name="T7" fmla="*/ 2147483646 h 13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1" name="Freeform 12">
              <a:extLst>
                <a:ext uri="{FF2B5EF4-FFF2-40B4-BE49-F238E27FC236}">
                  <a16:creationId xmlns:a16="http://schemas.microsoft.com/office/drawing/2014/main" id="{04CD5EBB-41EC-63EA-3A09-289DFE374801}"/>
                </a:ext>
              </a:extLst>
            </p:cNvPr>
            <p:cNvSpPr>
              <a:spLocks/>
            </p:cNvSpPr>
            <p:nvPr/>
          </p:nvSpPr>
          <p:spPr bwMode="auto">
            <a:xfrm>
              <a:off x="1524000" y="119063"/>
              <a:ext cx="9555163" cy="6734175"/>
            </a:xfrm>
            <a:custGeom>
              <a:avLst/>
              <a:gdLst>
                <a:gd name="T0" fmla="*/ 2147483646 w 2009"/>
                <a:gd name="T1" fmla="*/ 2147483646 h 1416"/>
                <a:gd name="T2" fmla="*/ 2147483646 w 2009"/>
                <a:gd name="T3" fmla="*/ 2147483646 h 1416"/>
                <a:gd name="T4" fmla="*/ 2147483646 w 2009"/>
                <a:gd name="T5" fmla="*/ 2147483646 h 1416"/>
                <a:gd name="T6" fmla="*/ 0 w 2009"/>
                <a:gd name="T7" fmla="*/ 2147483646 h 14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2" name="Freeform 13">
              <a:extLst>
                <a:ext uri="{FF2B5EF4-FFF2-40B4-BE49-F238E27FC236}">
                  <a16:creationId xmlns:a16="http://schemas.microsoft.com/office/drawing/2014/main" id="{068865BD-78CF-FBD9-212A-FCC26AC16BD3}"/>
                </a:ext>
              </a:extLst>
            </p:cNvPr>
            <p:cNvSpPr>
              <a:spLocks/>
            </p:cNvSpPr>
            <p:nvPr/>
          </p:nvSpPr>
          <p:spPr bwMode="auto">
            <a:xfrm>
              <a:off x="5419725" y="4763"/>
              <a:ext cx="5216525" cy="5368925"/>
            </a:xfrm>
            <a:custGeom>
              <a:avLst/>
              <a:gdLst>
                <a:gd name="T0" fmla="*/ 2147483646 w 1097"/>
                <a:gd name="T1" fmla="*/ 2147483646 h 1129"/>
                <a:gd name="T2" fmla="*/ 2147483646 w 1097"/>
                <a:gd name="T3" fmla="*/ 2147483646 h 1129"/>
                <a:gd name="T4" fmla="*/ 0 w 1097"/>
                <a:gd name="T5" fmla="*/ 0 h 1129"/>
                <a:gd name="T6" fmla="*/ 0 60000 65536"/>
                <a:gd name="T7" fmla="*/ 0 60000 65536"/>
                <a:gd name="T8" fmla="*/ 0 60000 65536"/>
              </a:gdLst>
              <a:ahLst/>
              <a:cxnLst>
                <a:cxn ang="T6">
                  <a:pos x="T0" y="T1"/>
                </a:cxn>
                <a:cxn ang="T7">
                  <a:pos x="T2" y="T3"/>
                </a:cxn>
                <a:cxn ang="T8">
                  <a:pos x="T4" y="T5"/>
                </a:cxn>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 name="Freeform 15">
              <a:extLst>
                <a:ext uri="{FF2B5EF4-FFF2-40B4-BE49-F238E27FC236}">
                  <a16:creationId xmlns:a16="http://schemas.microsoft.com/office/drawing/2014/main" id="{BBA45555-5BCE-0C72-825B-741FC3AEB265}"/>
                </a:ext>
              </a:extLst>
            </p:cNvPr>
            <p:cNvSpPr>
              <a:spLocks/>
            </p:cNvSpPr>
            <p:nvPr/>
          </p:nvSpPr>
          <p:spPr bwMode="auto">
            <a:xfrm>
              <a:off x="5813425" y="4763"/>
              <a:ext cx="4832350" cy="4822825"/>
            </a:xfrm>
            <a:custGeom>
              <a:avLst/>
              <a:gdLst>
                <a:gd name="T0" fmla="*/ 2147483646 w 1016"/>
                <a:gd name="T1" fmla="*/ 2147483646 h 1014"/>
                <a:gd name="T2" fmla="*/ 2147483646 w 1016"/>
                <a:gd name="T3" fmla="*/ 2147483646 h 1014"/>
                <a:gd name="T4" fmla="*/ 0 w 1016"/>
                <a:gd name="T5" fmla="*/ 0 h 1014"/>
                <a:gd name="T6" fmla="*/ 0 60000 65536"/>
                <a:gd name="T7" fmla="*/ 0 60000 65536"/>
                <a:gd name="T8" fmla="*/ 0 60000 65536"/>
              </a:gdLst>
              <a:ahLst/>
              <a:cxnLst>
                <a:cxn ang="T6">
                  <a:pos x="T0" y="T1"/>
                </a:cxn>
                <a:cxn ang="T7">
                  <a:pos x="T2" y="T3"/>
                </a:cxn>
                <a:cxn ang="T8">
                  <a:pos x="T4" y="T5"/>
                </a:cxn>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4" name="Freeform 16">
              <a:extLst>
                <a:ext uri="{FF2B5EF4-FFF2-40B4-BE49-F238E27FC236}">
                  <a16:creationId xmlns:a16="http://schemas.microsoft.com/office/drawing/2014/main" id="{61344D8D-1AE6-C5FF-B20E-C35A894C95BC}"/>
                </a:ext>
              </a:extLst>
            </p:cNvPr>
            <p:cNvSpPr>
              <a:spLocks/>
            </p:cNvSpPr>
            <p:nvPr/>
          </p:nvSpPr>
          <p:spPr bwMode="auto">
            <a:xfrm>
              <a:off x="6003925" y="4763"/>
              <a:ext cx="4641850" cy="4598988"/>
            </a:xfrm>
            <a:custGeom>
              <a:avLst/>
              <a:gdLst>
                <a:gd name="T0" fmla="*/ 2147483646 w 976"/>
                <a:gd name="T1" fmla="*/ 2147483646 h 967"/>
                <a:gd name="T2" fmla="*/ 2147483646 w 976"/>
                <a:gd name="T3" fmla="*/ 2147483646 h 967"/>
                <a:gd name="T4" fmla="*/ 0 w 976"/>
                <a:gd name="T5" fmla="*/ 0 h 967"/>
                <a:gd name="T6" fmla="*/ 0 60000 65536"/>
                <a:gd name="T7" fmla="*/ 0 60000 65536"/>
                <a:gd name="T8" fmla="*/ 0 60000 65536"/>
              </a:gdLst>
              <a:ahLst/>
              <a:cxnLst>
                <a:cxn ang="T6">
                  <a:pos x="T0" y="T1"/>
                </a:cxn>
                <a:cxn ang="T7">
                  <a:pos x="T2" y="T3"/>
                </a:cxn>
                <a:cxn ang="T8">
                  <a:pos x="T4" y="T5"/>
                </a:cxn>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5" name="Freeform 17">
              <a:extLst>
                <a:ext uri="{FF2B5EF4-FFF2-40B4-BE49-F238E27FC236}">
                  <a16:creationId xmlns:a16="http://schemas.microsoft.com/office/drawing/2014/main" id="{FF2E043A-92C5-5850-C4CD-5F1F5E1C63F5}"/>
                </a:ext>
              </a:extLst>
            </p:cNvPr>
            <p:cNvSpPr>
              <a:spLocks/>
            </p:cNvSpPr>
            <p:nvPr/>
          </p:nvSpPr>
          <p:spPr bwMode="auto">
            <a:xfrm>
              <a:off x="6203950" y="0"/>
              <a:ext cx="4441825" cy="4237038"/>
            </a:xfrm>
            <a:custGeom>
              <a:avLst/>
              <a:gdLst>
                <a:gd name="T0" fmla="*/ 2147483646 w 934"/>
                <a:gd name="T1" fmla="*/ 2147483646 h 891"/>
                <a:gd name="T2" fmla="*/ 2147483646 w 934"/>
                <a:gd name="T3" fmla="*/ 2147483646 h 891"/>
                <a:gd name="T4" fmla="*/ 0 w 934"/>
                <a:gd name="T5" fmla="*/ 0 h 891"/>
                <a:gd name="T6" fmla="*/ 0 60000 65536"/>
                <a:gd name="T7" fmla="*/ 0 60000 65536"/>
                <a:gd name="T8" fmla="*/ 0 60000 65536"/>
              </a:gdLst>
              <a:ahLst/>
              <a:cxnLst>
                <a:cxn ang="T6">
                  <a:pos x="T0" y="T1"/>
                </a:cxn>
                <a:cxn ang="T7">
                  <a:pos x="T2" y="T3"/>
                </a:cxn>
                <a:cxn ang="T8">
                  <a:pos x="T4" y="T5"/>
                </a:cxn>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6" name="Freeform 18">
              <a:extLst>
                <a:ext uri="{FF2B5EF4-FFF2-40B4-BE49-F238E27FC236}">
                  <a16:creationId xmlns:a16="http://schemas.microsoft.com/office/drawing/2014/main" id="{701767F9-CD48-D3CE-D20C-A60DEC669E64}"/>
                </a:ext>
              </a:extLst>
            </p:cNvPr>
            <p:cNvSpPr>
              <a:spLocks/>
            </p:cNvSpPr>
            <p:nvPr/>
          </p:nvSpPr>
          <p:spPr bwMode="auto">
            <a:xfrm>
              <a:off x="6456363" y="4763"/>
              <a:ext cx="4179888" cy="3986213"/>
            </a:xfrm>
            <a:custGeom>
              <a:avLst/>
              <a:gdLst>
                <a:gd name="T0" fmla="*/ 2147483646 w 879"/>
                <a:gd name="T1" fmla="*/ 2147483646 h 838"/>
                <a:gd name="T2" fmla="*/ 2147483646 w 879"/>
                <a:gd name="T3" fmla="*/ 2147483646 h 838"/>
                <a:gd name="T4" fmla="*/ 0 w 879"/>
                <a:gd name="T5" fmla="*/ 0 h 838"/>
                <a:gd name="T6" fmla="*/ 0 60000 65536"/>
                <a:gd name="T7" fmla="*/ 0 60000 65536"/>
                <a:gd name="T8" fmla="*/ 0 60000 65536"/>
              </a:gdLst>
              <a:ahLst/>
              <a:cxnLst>
                <a:cxn ang="T6">
                  <a:pos x="T0" y="T1"/>
                </a:cxn>
                <a:cxn ang="T7">
                  <a:pos x="T2" y="T3"/>
                </a:cxn>
                <a:cxn ang="T8">
                  <a:pos x="T4" y="T5"/>
                </a:cxn>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7" name="Freeform 19">
              <a:extLst>
                <a:ext uri="{FF2B5EF4-FFF2-40B4-BE49-F238E27FC236}">
                  <a16:creationId xmlns:a16="http://schemas.microsoft.com/office/drawing/2014/main" id="{30121C7C-B1E0-EC5C-94FB-055024F566E2}"/>
                </a:ext>
              </a:extLst>
            </p:cNvPr>
            <p:cNvSpPr>
              <a:spLocks/>
            </p:cNvSpPr>
            <p:nvPr/>
          </p:nvSpPr>
          <p:spPr bwMode="auto">
            <a:xfrm>
              <a:off x="6869113" y="4763"/>
              <a:ext cx="3776663" cy="3838575"/>
            </a:xfrm>
            <a:custGeom>
              <a:avLst/>
              <a:gdLst>
                <a:gd name="T0" fmla="*/ 2147483646 w 794"/>
                <a:gd name="T1" fmla="*/ 2147483646 h 807"/>
                <a:gd name="T2" fmla="*/ 2147483646 w 794"/>
                <a:gd name="T3" fmla="*/ 2147483646 h 807"/>
                <a:gd name="T4" fmla="*/ 0 w 794"/>
                <a:gd name="T5" fmla="*/ 0 h 807"/>
                <a:gd name="T6" fmla="*/ 0 60000 65536"/>
                <a:gd name="T7" fmla="*/ 0 60000 65536"/>
                <a:gd name="T8" fmla="*/ 0 60000 65536"/>
              </a:gdLst>
              <a:ahLst/>
              <a:cxnLst>
                <a:cxn ang="T6">
                  <a:pos x="T0" y="T1"/>
                </a:cxn>
                <a:cxn ang="T7">
                  <a:pos x="T2" y="T3"/>
                </a:cxn>
                <a:cxn ang="T8">
                  <a:pos x="T4" y="T5"/>
                </a:cxn>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8" name="Freeform 20">
              <a:extLst>
                <a:ext uri="{FF2B5EF4-FFF2-40B4-BE49-F238E27FC236}">
                  <a16:creationId xmlns:a16="http://schemas.microsoft.com/office/drawing/2014/main" id="{8C771FD4-511D-E18F-AA8C-5FBE527E6A5A}"/>
                </a:ext>
              </a:extLst>
            </p:cNvPr>
            <p:cNvSpPr>
              <a:spLocks/>
            </p:cNvSpPr>
            <p:nvPr/>
          </p:nvSpPr>
          <p:spPr bwMode="auto">
            <a:xfrm>
              <a:off x="8758238" y="4763"/>
              <a:ext cx="1887538" cy="1355725"/>
            </a:xfrm>
            <a:custGeom>
              <a:avLst/>
              <a:gdLst>
                <a:gd name="T0" fmla="*/ 2147483646 w 397"/>
                <a:gd name="T1" fmla="*/ 2147483646 h 285"/>
                <a:gd name="T2" fmla="*/ 0 w 397"/>
                <a:gd name="T3" fmla="*/ 0 h 285"/>
                <a:gd name="T4" fmla="*/ 0 60000 65536"/>
                <a:gd name="T5" fmla="*/ 0 60000 65536"/>
              </a:gdLst>
              <a:ahLst/>
              <a:cxnLst>
                <a:cxn ang="T4">
                  <a:pos x="T0" y="T1"/>
                </a:cxn>
                <a:cxn ang="T5">
                  <a:pos x="T2" y="T3"/>
                </a:cxn>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9" name="Freeform 21">
              <a:extLst>
                <a:ext uri="{FF2B5EF4-FFF2-40B4-BE49-F238E27FC236}">
                  <a16:creationId xmlns:a16="http://schemas.microsoft.com/office/drawing/2014/main" id="{F4E609CC-32F9-2896-C2BD-608B3CB81CDC}"/>
                </a:ext>
              </a:extLst>
            </p:cNvPr>
            <p:cNvSpPr>
              <a:spLocks/>
            </p:cNvSpPr>
            <p:nvPr/>
          </p:nvSpPr>
          <p:spPr bwMode="auto">
            <a:xfrm>
              <a:off x="9223375" y="9525"/>
              <a:ext cx="1422400" cy="1108075"/>
            </a:xfrm>
            <a:custGeom>
              <a:avLst/>
              <a:gdLst>
                <a:gd name="T0" fmla="*/ 2147483646 w 299"/>
                <a:gd name="T1" fmla="*/ 2147483646 h 233"/>
                <a:gd name="T2" fmla="*/ 0 w 299"/>
                <a:gd name="T3" fmla="*/ 0 h 233"/>
                <a:gd name="T4" fmla="*/ 0 60000 65536"/>
                <a:gd name="T5" fmla="*/ 0 60000 65536"/>
              </a:gdLst>
              <a:ahLst/>
              <a:cxnLst>
                <a:cxn ang="T4">
                  <a:pos x="T0" y="T1"/>
                </a:cxn>
                <a:cxn ang="T5">
                  <a:pos x="T2" y="T3"/>
                </a:cxn>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0" name="Freeform 22">
              <a:extLst>
                <a:ext uri="{FF2B5EF4-FFF2-40B4-BE49-F238E27FC236}">
                  <a16:creationId xmlns:a16="http://schemas.microsoft.com/office/drawing/2014/main" id="{3FBA0F57-B3EC-CAD8-5BF2-47DE60C16513}"/>
                </a:ext>
              </a:extLst>
            </p:cNvPr>
            <p:cNvSpPr>
              <a:spLocks/>
            </p:cNvSpPr>
            <p:nvPr/>
          </p:nvSpPr>
          <p:spPr bwMode="auto">
            <a:xfrm>
              <a:off x="10009188" y="4763"/>
              <a:ext cx="636588" cy="361950"/>
            </a:xfrm>
            <a:custGeom>
              <a:avLst/>
              <a:gdLst>
                <a:gd name="T0" fmla="*/ 0 w 134"/>
                <a:gd name="T1" fmla="*/ 0 h 76"/>
                <a:gd name="T2" fmla="*/ 2147483646 w 134"/>
                <a:gd name="T3" fmla="*/ 2147483646 h 76"/>
                <a:gd name="T4" fmla="*/ 0 60000 65536"/>
                <a:gd name="T5" fmla="*/ 0 60000 65536"/>
              </a:gdLst>
              <a:ahLst/>
              <a:cxnLst>
                <a:cxn ang="T4">
                  <a:pos x="T0" y="T1"/>
                </a:cxn>
                <a:cxn ang="T5">
                  <a:pos x="T2" y="T3"/>
                </a:cxn>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grpSp>
      <p:grpSp>
        <p:nvGrpSpPr>
          <p:cNvPr id="21" name="Group 23">
            <a:extLst>
              <a:ext uri="{FF2B5EF4-FFF2-40B4-BE49-F238E27FC236}">
                <a16:creationId xmlns:a16="http://schemas.microsoft.com/office/drawing/2014/main" id="{6A6452DF-23B6-1C58-192C-2C15A8AA345E}"/>
              </a:ext>
            </a:extLst>
          </p:cNvPr>
          <p:cNvGrpSpPr>
            <a:grpSpLocks/>
          </p:cNvGrpSpPr>
          <p:nvPr/>
        </p:nvGrpSpPr>
        <p:grpSpPr bwMode="auto">
          <a:xfrm>
            <a:off x="2403475" y="1158875"/>
            <a:ext cx="4318000" cy="4537075"/>
            <a:chOff x="2403476" y="1158902"/>
            <a:chExt cx="4317684" cy="4537816"/>
          </a:xfrm>
        </p:grpSpPr>
        <p:sp>
          <p:nvSpPr>
            <p:cNvPr id="22" name="Rectangle 23">
              <a:extLst>
                <a:ext uri="{FF2B5EF4-FFF2-40B4-BE49-F238E27FC236}">
                  <a16:creationId xmlns:a16="http://schemas.microsoft.com/office/drawing/2014/main" id="{DC4084D9-8C95-3B8E-8DEA-E2930FEF15CE}"/>
                </a:ext>
              </a:extLst>
            </p:cNvPr>
            <p:cNvSpPr/>
            <p:nvPr/>
          </p:nvSpPr>
          <p:spPr>
            <a:xfrm>
              <a:off x="2403476" y="1158902"/>
              <a:ext cx="4317684" cy="7319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a:p>
          </p:txBody>
        </p:sp>
        <p:sp>
          <p:nvSpPr>
            <p:cNvPr id="23" name="Rectangle 24">
              <a:extLst>
                <a:ext uri="{FF2B5EF4-FFF2-40B4-BE49-F238E27FC236}">
                  <a16:creationId xmlns:a16="http://schemas.microsoft.com/office/drawing/2014/main" id="{C17CBA72-3729-F0DB-9740-A235A3324581}"/>
                </a:ext>
              </a:extLst>
            </p:cNvPr>
            <p:cNvSpPr/>
            <p:nvPr/>
          </p:nvSpPr>
          <p:spPr>
            <a:xfrm>
              <a:off x="2403476" y="1963896"/>
              <a:ext cx="4317684" cy="33835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a:p>
          </p:txBody>
        </p:sp>
        <p:sp>
          <p:nvSpPr>
            <p:cNvPr id="24" name="Isosceles Triangle 28">
              <a:extLst>
                <a:ext uri="{FF2B5EF4-FFF2-40B4-BE49-F238E27FC236}">
                  <a16:creationId xmlns:a16="http://schemas.microsoft.com/office/drawing/2014/main" id="{604EFC81-5C16-012B-7C23-6A8FE26350EC}"/>
                </a:ext>
              </a:extLst>
            </p:cNvPr>
            <p:cNvSpPr/>
            <p:nvPr/>
          </p:nvSpPr>
          <p:spPr>
            <a:xfrm rot="10800000">
              <a:off x="4359133" y="5345824"/>
              <a:ext cx="406370" cy="3508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a:p>
          </p:txBody>
        </p:sp>
      </p:grpSp>
      <p:sp>
        <p:nvSpPr>
          <p:cNvPr id="2" name="Title 1"/>
          <p:cNvSpPr>
            <a:spLocks noGrp="1"/>
          </p:cNvSpPr>
          <p:nvPr>
            <p:ph type="title"/>
          </p:nvPr>
        </p:nvSpPr>
        <p:spPr>
          <a:xfrm>
            <a:off x="2479148" y="2028827"/>
            <a:ext cx="4162952" cy="1732474"/>
          </a:xfrm>
        </p:spPr>
        <p:txBody>
          <a:bodyPr bIns="0" anchor="b"/>
          <a:lstStyle>
            <a:lvl1pPr algn="ctr">
              <a:defRPr sz="36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79148" y="3843338"/>
            <a:ext cx="4162952" cy="1426097"/>
          </a:xfrm>
        </p:spPr>
        <p:txBody>
          <a:bodyPr tIns="0">
            <a:normAutofit/>
          </a:bodyPr>
          <a:lstStyle>
            <a:lvl1pPr marL="0" indent="0" algn="ctr">
              <a:buNone/>
              <a:defRPr sz="1600">
                <a:solidFill>
                  <a:srgbClr val="FFFEFF"/>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25" name="Date Placeholder 3">
            <a:extLst>
              <a:ext uri="{FF2B5EF4-FFF2-40B4-BE49-F238E27FC236}">
                <a16:creationId xmlns:a16="http://schemas.microsoft.com/office/drawing/2014/main" id="{7364A0E0-AE7B-ED41-AB54-2985635E6B2A}"/>
              </a:ext>
            </a:extLst>
          </p:cNvPr>
          <p:cNvSpPr>
            <a:spLocks noGrp="1"/>
          </p:cNvSpPr>
          <p:nvPr>
            <p:ph type="dt" sz="half" idx="10"/>
          </p:nvPr>
        </p:nvSpPr>
        <p:spPr/>
        <p:txBody>
          <a:bodyPr/>
          <a:lstStyle>
            <a:lvl1pPr>
              <a:defRPr/>
            </a:lvl1pPr>
          </a:lstStyle>
          <a:p>
            <a:pPr>
              <a:defRPr/>
            </a:pPr>
            <a:endParaRPr lang="en-US"/>
          </a:p>
        </p:txBody>
      </p:sp>
      <p:sp>
        <p:nvSpPr>
          <p:cNvPr id="26" name="Footer Placeholder 4">
            <a:extLst>
              <a:ext uri="{FF2B5EF4-FFF2-40B4-BE49-F238E27FC236}">
                <a16:creationId xmlns:a16="http://schemas.microsoft.com/office/drawing/2014/main" id="{589B1658-9C08-4803-89D8-D28673FB9AA5}"/>
              </a:ext>
            </a:extLst>
          </p:cNvPr>
          <p:cNvSpPr>
            <a:spLocks noGrp="1"/>
          </p:cNvSpPr>
          <p:nvPr>
            <p:ph type="ftr" sz="quarter" idx="11"/>
          </p:nvPr>
        </p:nvSpPr>
        <p:spPr/>
        <p:txBody>
          <a:bodyPr/>
          <a:lstStyle>
            <a:lvl1pPr algn="ctr">
              <a:defRPr/>
            </a:lvl1pPr>
          </a:lstStyle>
          <a:p>
            <a:pPr>
              <a:defRPr/>
            </a:pPr>
            <a:endParaRPr lang="en-US"/>
          </a:p>
        </p:txBody>
      </p:sp>
      <p:sp>
        <p:nvSpPr>
          <p:cNvPr id="27" name="Slide Number Placeholder 5">
            <a:extLst>
              <a:ext uri="{FF2B5EF4-FFF2-40B4-BE49-F238E27FC236}">
                <a16:creationId xmlns:a16="http://schemas.microsoft.com/office/drawing/2014/main" id="{13A2B135-DE81-D205-FFC1-FC3635FFF967}"/>
              </a:ext>
            </a:extLst>
          </p:cNvPr>
          <p:cNvSpPr>
            <a:spLocks noGrp="1"/>
          </p:cNvSpPr>
          <p:nvPr>
            <p:ph type="sldNum" sz="quarter" idx="12"/>
          </p:nvPr>
        </p:nvSpPr>
        <p:spPr/>
        <p:txBody>
          <a:bodyPr/>
          <a:lstStyle>
            <a:lvl1pPr>
              <a:defRPr/>
            </a:lvl1pPr>
          </a:lstStyle>
          <a:p>
            <a:pPr>
              <a:defRPr/>
            </a:pPr>
            <a:fld id="{D1D022B9-E4E9-4289-A811-63F536B45D0D}" type="slidenum">
              <a:rPr lang="en-US" altLang="es-PR"/>
              <a:pPr>
                <a:defRPr/>
              </a:pPr>
              <a:t>‹#›</a:t>
            </a:fld>
            <a:endParaRPr lang="en-US" altLang="es-PR"/>
          </a:p>
        </p:txBody>
      </p:sp>
    </p:spTree>
    <p:extLst>
      <p:ext uri="{BB962C8B-B14F-4D97-AF65-F5344CB8AC3E}">
        <p14:creationId xmlns:p14="http://schemas.microsoft.com/office/powerpoint/2010/main" val="3366808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6">
            <a:extLst>
              <a:ext uri="{FF2B5EF4-FFF2-40B4-BE49-F238E27FC236}">
                <a16:creationId xmlns:a16="http://schemas.microsoft.com/office/drawing/2014/main" id="{BD5A3FD6-1693-0AFA-9B64-6BEE7D84E8E5}"/>
              </a:ext>
            </a:extLst>
          </p:cNvPr>
          <p:cNvGrpSpPr>
            <a:grpSpLocks/>
          </p:cNvGrpSpPr>
          <p:nvPr/>
        </p:nvGrpSpPr>
        <p:grpSpPr bwMode="auto">
          <a:xfrm>
            <a:off x="-285750" y="0"/>
            <a:ext cx="9421813" cy="6858000"/>
            <a:chOff x="1243013" y="0"/>
            <a:chExt cx="9402763" cy="6858001"/>
          </a:xfrm>
        </p:grpSpPr>
        <p:sp>
          <p:nvSpPr>
            <p:cNvPr id="6" name="Freeform 5">
              <a:extLst>
                <a:ext uri="{FF2B5EF4-FFF2-40B4-BE49-F238E27FC236}">
                  <a16:creationId xmlns:a16="http://schemas.microsoft.com/office/drawing/2014/main" id="{22BC6837-869E-D94D-7AE5-A3BC590BE75C}"/>
                </a:ext>
              </a:extLst>
            </p:cNvPr>
            <p:cNvSpPr>
              <a:spLocks/>
            </p:cNvSpPr>
            <p:nvPr/>
          </p:nvSpPr>
          <p:spPr bwMode="auto">
            <a:xfrm>
              <a:off x="2289175" y="0"/>
              <a:ext cx="3867150" cy="6848475"/>
            </a:xfrm>
            <a:custGeom>
              <a:avLst/>
              <a:gdLst>
                <a:gd name="T0" fmla="*/ 2147483646 w 813"/>
                <a:gd name="T1" fmla="*/ 0 h 1440"/>
                <a:gd name="T2" fmla="*/ 2147483646 w 813"/>
                <a:gd name="T3" fmla="*/ 2147483646 h 1440"/>
                <a:gd name="T4" fmla="*/ 0 60000 65536"/>
                <a:gd name="T5" fmla="*/ 0 60000 65536"/>
              </a:gdLst>
              <a:ahLst/>
              <a:cxnLst>
                <a:cxn ang="T4">
                  <a:pos x="T0" y="T1"/>
                </a:cxn>
                <a:cxn ang="T5">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7" name="Freeform 6">
              <a:extLst>
                <a:ext uri="{FF2B5EF4-FFF2-40B4-BE49-F238E27FC236}">
                  <a16:creationId xmlns:a16="http://schemas.microsoft.com/office/drawing/2014/main" id="{E84974CA-07FC-BE75-239E-0496E7C461B8}"/>
                </a:ext>
              </a:extLst>
            </p:cNvPr>
            <p:cNvSpPr>
              <a:spLocks/>
            </p:cNvSpPr>
            <p:nvPr/>
          </p:nvSpPr>
          <p:spPr bwMode="auto">
            <a:xfrm>
              <a:off x="9604375" y="9525"/>
              <a:ext cx="1041400" cy="328613"/>
            </a:xfrm>
            <a:custGeom>
              <a:avLst/>
              <a:gdLst>
                <a:gd name="T0" fmla="*/ 2147483646 w 219"/>
                <a:gd name="T1" fmla="*/ 2147483646 h 69"/>
                <a:gd name="T2" fmla="*/ 0 w 219"/>
                <a:gd name="T3" fmla="*/ 0 h 69"/>
                <a:gd name="T4" fmla="*/ 0 60000 65536"/>
                <a:gd name="T5" fmla="*/ 0 60000 65536"/>
              </a:gdLst>
              <a:ahLst/>
              <a:cxnLst>
                <a:cxn ang="T4">
                  <a:pos x="T0" y="T1"/>
                </a:cxn>
                <a:cxn ang="T5">
                  <a:pos x="T2" y="T3"/>
                </a:cxn>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8" name="Freeform 7">
              <a:extLst>
                <a:ext uri="{FF2B5EF4-FFF2-40B4-BE49-F238E27FC236}">
                  <a16:creationId xmlns:a16="http://schemas.microsoft.com/office/drawing/2014/main" id="{581B3142-6E45-12CB-A24F-61394B678A5D}"/>
                </a:ext>
              </a:extLst>
            </p:cNvPr>
            <p:cNvSpPr>
              <a:spLocks/>
            </p:cNvSpPr>
            <p:nvPr/>
          </p:nvSpPr>
          <p:spPr bwMode="auto">
            <a:xfrm>
              <a:off x="9223375" y="5578475"/>
              <a:ext cx="1422400" cy="1270000"/>
            </a:xfrm>
            <a:custGeom>
              <a:avLst/>
              <a:gdLst>
                <a:gd name="T0" fmla="*/ 0 w 299"/>
                <a:gd name="T1" fmla="*/ 2147483646 h 267"/>
                <a:gd name="T2" fmla="*/ 2147483646 w 299"/>
                <a:gd name="T3" fmla="*/ 0 h 267"/>
                <a:gd name="T4" fmla="*/ 0 60000 65536"/>
                <a:gd name="T5" fmla="*/ 0 60000 65536"/>
              </a:gdLst>
              <a:ahLst/>
              <a:cxnLst>
                <a:cxn ang="T4">
                  <a:pos x="T0" y="T1"/>
                </a:cxn>
                <a:cxn ang="T5">
                  <a:pos x="T2" y="T3"/>
                </a:cxn>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9" name="Freeform 8">
              <a:extLst>
                <a:ext uri="{FF2B5EF4-FFF2-40B4-BE49-F238E27FC236}">
                  <a16:creationId xmlns:a16="http://schemas.microsoft.com/office/drawing/2014/main" id="{D958EF30-9CD2-BDD3-08C0-1AEED9884AF6}"/>
                </a:ext>
              </a:extLst>
            </p:cNvPr>
            <p:cNvSpPr>
              <a:spLocks/>
            </p:cNvSpPr>
            <p:nvPr/>
          </p:nvSpPr>
          <p:spPr bwMode="auto">
            <a:xfrm>
              <a:off x="2103438" y="0"/>
              <a:ext cx="3681413" cy="6848475"/>
            </a:xfrm>
            <a:custGeom>
              <a:avLst/>
              <a:gdLst>
                <a:gd name="T0" fmla="*/ 2147483646 w 774"/>
                <a:gd name="T1" fmla="*/ 0 h 1440"/>
                <a:gd name="T2" fmla="*/ 2147483646 w 774"/>
                <a:gd name="T3" fmla="*/ 2147483646 h 1440"/>
                <a:gd name="T4" fmla="*/ 0 60000 65536"/>
                <a:gd name="T5" fmla="*/ 0 60000 65536"/>
              </a:gdLst>
              <a:ahLst/>
              <a:cxnLst>
                <a:cxn ang="T4">
                  <a:pos x="T0" y="T1"/>
                </a:cxn>
                <a:cxn ang="T5">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0" name="Freeform 9">
              <a:extLst>
                <a:ext uri="{FF2B5EF4-FFF2-40B4-BE49-F238E27FC236}">
                  <a16:creationId xmlns:a16="http://schemas.microsoft.com/office/drawing/2014/main" id="{0FD63DEE-6B77-2885-BCA5-F17ECF1A2438}"/>
                </a:ext>
              </a:extLst>
            </p:cNvPr>
            <p:cNvSpPr>
              <a:spLocks/>
            </p:cNvSpPr>
            <p:nvPr/>
          </p:nvSpPr>
          <p:spPr bwMode="auto">
            <a:xfrm>
              <a:off x="10179050" y="9525"/>
              <a:ext cx="466725" cy="157163"/>
            </a:xfrm>
            <a:custGeom>
              <a:avLst/>
              <a:gdLst>
                <a:gd name="T0" fmla="*/ 2147483646 w 98"/>
                <a:gd name="T1" fmla="*/ 2147483646 h 33"/>
                <a:gd name="T2" fmla="*/ 0 w 98"/>
                <a:gd name="T3" fmla="*/ 0 h 33"/>
                <a:gd name="T4" fmla="*/ 0 60000 65536"/>
                <a:gd name="T5" fmla="*/ 0 60000 65536"/>
              </a:gdLst>
              <a:ahLst/>
              <a:cxnLst>
                <a:cxn ang="T4">
                  <a:pos x="T0" y="T1"/>
                </a:cxn>
                <a:cxn ang="T5">
                  <a:pos x="T2" y="T3"/>
                </a:cxn>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1" name="Freeform 10">
              <a:extLst>
                <a:ext uri="{FF2B5EF4-FFF2-40B4-BE49-F238E27FC236}">
                  <a16:creationId xmlns:a16="http://schemas.microsoft.com/office/drawing/2014/main" id="{B68FA5B5-16C5-2308-E2EC-57E74581F389}"/>
                </a:ext>
              </a:extLst>
            </p:cNvPr>
            <p:cNvSpPr>
              <a:spLocks/>
            </p:cNvSpPr>
            <p:nvPr/>
          </p:nvSpPr>
          <p:spPr bwMode="auto">
            <a:xfrm>
              <a:off x="9471025" y="5811838"/>
              <a:ext cx="1174750" cy="1046163"/>
            </a:xfrm>
            <a:custGeom>
              <a:avLst/>
              <a:gdLst>
                <a:gd name="T0" fmla="*/ 0 w 247"/>
                <a:gd name="T1" fmla="*/ 2147483646 h 220"/>
                <a:gd name="T2" fmla="*/ 2147483646 w 247"/>
                <a:gd name="T3" fmla="*/ 0 h 220"/>
                <a:gd name="T4" fmla="*/ 0 60000 65536"/>
                <a:gd name="T5" fmla="*/ 0 60000 65536"/>
              </a:gdLst>
              <a:ahLst/>
              <a:cxnLst>
                <a:cxn ang="T4">
                  <a:pos x="T0" y="T1"/>
                </a:cxn>
                <a:cxn ang="T5">
                  <a:pos x="T2" y="T3"/>
                </a:cxn>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2" name="Freeform 11">
              <a:extLst>
                <a:ext uri="{FF2B5EF4-FFF2-40B4-BE49-F238E27FC236}">
                  <a16:creationId xmlns:a16="http://schemas.microsoft.com/office/drawing/2014/main" id="{89E1D4B8-C86A-4F21-6AF1-98EC64F54203}"/>
                </a:ext>
              </a:extLst>
            </p:cNvPr>
            <p:cNvSpPr>
              <a:spLocks/>
            </p:cNvSpPr>
            <p:nvPr/>
          </p:nvSpPr>
          <p:spPr bwMode="auto">
            <a:xfrm>
              <a:off x="1985963" y="0"/>
              <a:ext cx="3622675" cy="6848475"/>
            </a:xfrm>
            <a:custGeom>
              <a:avLst/>
              <a:gdLst>
                <a:gd name="T0" fmla="*/ 2147483646 w 762"/>
                <a:gd name="T1" fmla="*/ 0 h 1440"/>
                <a:gd name="T2" fmla="*/ 2147483646 w 762"/>
                <a:gd name="T3" fmla="*/ 2147483646 h 1440"/>
                <a:gd name="T4" fmla="*/ 0 60000 65536"/>
                <a:gd name="T5" fmla="*/ 0 60000 65536"/>
              </a:gdLst>
              <a:ahLst/>
              <a:cxnLst>
                <a:cxn ang="T4">
                  <a:pos x="T0" y="T1"/>
                </a:cxn>
                <a:cxn ang="T5">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 name="Freeform 12">
              <a:extLst>
                <a:ext uri="{FF2B5EF4-FFF2-40B4-BE49-F238E27FC236}">
                  <a16:creationId xmlns:a16="http://schemas.microsoft.com/office/drawing/2014/main" id="{AE8FC8D2-9564-F30D-2000-B6EDD710AB5A}"/>
                </a:ext>
              </a:extLst>
            </p:cNvPr>
            <p:cNvSpPr>
              <a:spLocks/>
            </p:cNvSpPr>
            <p:nvPr/>
          </p:nvSpPr>
          <p:spPr bwMode="auto">
            <a:xfrm>
              <a:off x="10479088" y="9525"/>
              <a:ext cx="166688" cy="57150"/>
            </a:xfrm>
            <a:custGeom>
              <a:avLst/>
              <a:gdLst>
                <a:gd name="T0" fmla="*/ 2147483646 w 35"/>
                <a:gd name="T1" fmla="*/ 2147483646 h 12"/>
                <a:gd name="T2" fmla="*/ 0 w 35"/>
                <a:gd name="T3" fmla="*/ 0 h 12"/>
                <a:gd name="T4" fmla="*/ 0 60000 65536"/>
                <a:gd name="T5" fmla="*/ 0 60000 65536"/>
              </a:gdLst>
              <a:ahLst/>
              <a:cxnLst>
                <a:cxn ang="T4">
                  <a:pos x="T0" y="T1"/>
                </a:cxn>
                <a:cxn ang="T5">
                  <a:pos x="T2" y="T3"/>
                </a:cxn>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4" name="Freeform 13">
              <a:extLst>
                <a:ext uri="{FF2B5EF4-FFF2-40B4-BE49-F238E27FC236}">
                  <a16:creationId xmlns:a16="http://schemas.microsoft.com/office/drawing/2014/main" id="{CBAA1206-86BC-C2DA-78DF-10A6DBFE233D}"/>
                </a:ext>
              </a:extLst>
            </p:cNvPr>
            <p:cNvSpPr>
              <a:spLocks/>
            </p:cNvSpPr>
            <p:nvPr/>
          </p:nvSpPr>
          <p:spPr bwMode="auto">
            <a:xfrm>
              <a:off x="9618663" y="5940425"/>
              <a:ext cx="1027113" cy="908050"/>
            </a:xfrm>
            <a:custGeom>
              <a:avLst/>
              <a:gdLst>
                <a:gd name="T0" fmla="*/ 0 w 216"/>
                <a:gd name="T1" fmla="*/ 2147483646 h 191"/>
                <a:gd name="T2" fmla="*/ 2147483646 w 216"/>
                <a:gd name="T3" fmla="*/ 0 h 191"/>
                <a:gd name="T4" fmla="*/ 0 60000 65536"/>
                <a:gd name="T5" fmla="*/ 0 60000 65536"/>
              </a:gdLst>
              <a:ahLst/>
              <a:cxnLst>
                <a:cxn ang="T4">
                  <a:pos x="T0" y="T1"/>
                </a:cxn>
                <a:cxn ang="T5">
                  <a:pos x="T2" y="T3"/>
                </a:cxn>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5" name="Freeform 14">
              <a:extLst>
                <a:ext uri="{FF2B5EF4-FFF2-40B4-BE49-F238E27FC236}">
                  <a16:creationId xmlns:a16="http://schemas.microsoft.com/office/drawing/2014/main" id="{22ADF5F8-35DE-4523-6A5D-54DDC7D201B3}"/>
                </a:ext>
              </a:extLst>
            </p:cNvPr>
            <p:cNvSpPr>
              <a:spLocks/>
            </p:cNvSpPr>
            <p:nvPr/>
          </p:nvSpPr>
          <p:spPr bwMode="auto">
            <a:xfrm>
              <a:off x="1985963" y="0"/>
              <a:ext cx="3248025" cy="6848475"/>
            </a:xfrm>
            <a:custGeom>
              <a:avLst/>
              <a:gdLst>
                <a:gd name="T0" fmla="*/ 2147483646 w 683"/>
                <a:gd name="T1" fmla="*/ 0 h 1440"/>
                <a:gd name="T2" fmla="*/ 2147483646 w 683"/>
                <a:gd name="T3" fmla="*/ 2147483646 h 1440"/>
                <a:gd name="T4" fmla="*/ 0 60000 65536"/>
                <a:gd name="T5" fmla="*/ 0 60000 65536"/>
              </a:gdLst>
              <a:ahLst/>
              <a:cxnLst>
                <a:cxn ang="T4">
                  <a:pos x="T0" y="T1"/>
                </a:cxn>
                <a:cxn ang="T5">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6" name="Freeform 15">
              <a:extLst>
                <a:ext uri="{FF2B5EF4-FFF2-40B4-BE49-F238E27FC236}">
                  <a16:creationId xmlns:a16="http://schemas.microsoft.com/office/drawing/2014/main" id="{3405F9AD-6643-F7EA-8F5D-B0983104D689}"/>
                </a:ext>
              </a:extLst>
            </p:cNvPr>
            <p:cNvSpPr>
              <a:spLocks/>
            </p:cNvSpPr>
            <p:nvPr/>
          </p:nvSpPr>
          <p:spPr bwMode="auto">
            <a:xfrm>
              <a:off x="9780588" y="6054725"/>
              <a:ext cx="865188" cy="793750"/>
            </a:xfrm>
            <a:custGeom>
              <a:avLst/>
              <a:gdLst>
                <a:gd name="T0" fmla="*/ 0 w 182"/>
                <a:gd name="T1" fmla="*/ 2147483646 h 167"/>
                <a:gd name="T2" fmla="*/ 2147483646 w 182"/>
                <a:gd name="T3" fmla="*/ 0 h 167"/>
                <a:gd name="T4" fmla="*/ 0 60000 65536"/>
                <a:gd name="T5" fmla="*/ 0 60000 65536"/>
              </a:gdLst>
              <a:ahLst/>
              <a:cxnLst>
                <a:cxn ang="T4">
                  <a:pos x="T0" y="T1"/>
                </a:cxn>
                <a:cxn ang="T5">
                  <a:pos x="T2" y="T3"/>
                </a:cxn>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7" name="Freeform 16">
              <a:extLst>
                <a:ext uri="{FF2B5EF4-FFF2-40B4-BE49-F238E27FC236}">
                  <a16:creationId xmlns:a16="http://schemas.microsoft.com/office/drawing/2014/main" id="{CB2F29D4-F283-5D55-7574-D5F0FA151F72}"/>
                </a:ext>
              </a:extLst>
            </p:cNvPr>
            <p:cNvSpPr>
              <a:spLocks/>
            </p:cNvSpPr>
            <p:nvPr/>
          </p:nvSpPr>
          <p:spPr bwMode="auto">
            <a:xfrm>
              <a:off x="1871663" y="0"/>
              <a:ext cx="3233738" cy="6848475"/>
            </a:xfrm>
            <a:custGeom>
              <a:avLst/>
              <a:gdLst>
                <a:gd name="T0" fmla="*/ 2147483646 w 680"/>
                <a:gd name="T1" fmla="*/ 0 h 1440"/>
                <a:gd name="T2" fmla="*/ 2147483646 w 680"/>
                <a:gd name="T3" fmla="*/ 2147483646 h 1440"/>
                <a:gd name="T4" fmla="*/ 0 60000 65536"/>
                <a:gd name="T5" fmla="*/ 0 60000 65536"/>
              </a:gdLst>
              <a:ahLst/>
              <a:cxnLst>
                <a:cxn ang="T4">
                  <a:pos x="T0" y="T1"/>
                </a:cxn>
                <a:cxn ang="T5">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8" name="Freeform 17">
              <a:extLst>
                <a:ext uri="{FF2B5EF4-FFF2-40B4-BE49-F238E27FC236}">
                  <a16:creationId xmlns:a16="http://schemas.microsoft.com/office/drawing/2014/main" id="{DF45CF7B-CD0C-5121-529B-638D324064A9}"/>
                </a:ext>
              </a:extLst>
            </p:cNvPr>
            <p:cNvSpPr>
              <a:spLocks/>
            </p:cNvSpPr>
            <p:nvPr/>
          </p:nvSpPr>
          <p:spPr bwMode="auto">
            <a:xfrm>
              <a:off x="9956800" y="6216650"/>
              <a:ext cx="688975" cy="631825"/>
            </a:xfrm>
            <a:custGeom>
              <a:avLst/>
              <a:gdLst>
                <a:gd name="T0" fmla="*/ 0 w 145"/>
                <a:gd name="T1" fmla="*/ 2147483646 h 133"/>
                <a:gd name="T2" fmla="*/ 2147483646 w 145"/>
                <a:gd name="T3" fmla="*/ 0 h 133"/>
                <a:gd name="T4" fmla="*/ 0 60000 65536"/>
                <a:gd name="T5" fmla="*/ 0 60000 65536"/>
              </a:gdLst>
              <a:ahLst/>
              <a:cxnLst>
                <a:cxn ang="T4">
                  <a:pos x="T0" y="T1"/>
                </a:cxn>
                <a:cxn ang="T5">
                  <a:pos x="T2" y="T3"/>
                </a:cxn>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9" name="Freeform 18">
              <a:extLst>
                <a:ext uri="{FF2B5EF4-FFF2-40B4-BE49-F238E27FC236}">
                  <a16:creationId xmlns:a16="http://schemas.microsoft.com/office/drawing/2014/main" id="{053BB6EA-F179-AD4B-B769-4BFD2D552A21}"/>
                </a:ext>
              </a:extLst>
            </p:cNvPr>
            <p:cNvSpPr>
              <a:spLocks/>
            </p:cNvSpPr>
            <p:nvPr/>
          </p:nvSpPr>
          <p:spPr bwMode="auto">
            <a:xfrm>
              <a:off x="1466850" y="0"/>
              <a:ext cx="3424238" cy="6848475"/>
            </a:xfrm>
            <a:custGeom>
              <a:avLst/>
              <a:gdLst>
                <a:gd name="T0" fmla="*/ 2147483646 w 720"/>
                <a:gd name="T1" fmla="*/ 0 h 1440"/>
                <a:gd name="T2" fmla="*/ 2147483646 w 720"/>
                <a:gd name="T3" fmla="*/ 2147483646 h 1440"/>
                <a:gd name="T4" fmla="*/ 0 60000 65536"/>
                <a:gd name="T5" fmla="*/ 0 60000 65536"/>
              </a:gdLst>
              <a:ahLst/>
              <a:cxnLst>
                <a:cxn ang="T4">
                  <a:pos x="T0" y="T1"/>
                </a:cxn>
                <a:cxn ang="T5">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0" name="Freeform 19">
              <a:extLst>
                <a:ext uri="{FF2B5EF4-FFF2-40B4-BE49-F238E27FC236}">
                  <a16:creationId xmlns:a16="http://schemas.microsoft.com/office/drawing/2014/main" id="{3F783DA5-113E-B26C-46F1-2A086FAEF172}"/>
                </a:ext>
              </a:extLst>
            </p:cNvPr>
            <p:cNvSpPr>
              <a:spLocks/>
            </p:cNvSpPr>
            <p:nvPr/>
          </p:nvSpPr>
          <p:spPr bwMode="auto">
            <a:xfrm>
              <a:off x="10264775" y="6519863"/>
              <a:ext cx="381000" cy="328613"/>
            </a:xfrm>
            <a:custGeom>
              <a:avLst/>
              <a:gdLst>
                <a:gd name="T0" fmla="*/ 0 w 80"/>
                <a:gd name="T1" fmla="*/ 2147483646 h 69"/>
                <a:gd name="T2" fmla="*/ 2147483646 w 80"/>
                <a:gd name="T3" fmla="*/ 0 h 69"/>
                <a:gd name="T4" fmla="*/ 0 60000 65536"/>
                <a:gd name="T5" fmla="*/ 0 60000 65536"/>
              </a:gdLst>
              <a:ahLst/>
              <a:cxnLst>
                <a:cxn ang="T4">
                  <a:pos x="T0" y="T1"/>
                </a:cxn>
                <a:cxn ang="T5">
                  <a:pos x="T2" y="T3"/>
                </a:cxn>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1" name="Freeform 20">
              <a:extLst>
                <a:ext uri="{FF2B5EF4-FFF2-40B4-BE49-F238E27FC236}">
                  <a16:creationId xmlns:a16="http://schemas.microsoft.com/office/drawing/2014/main" id="{97397C7B-6138-DAC2-0907-C9F802471F7F}"/>
                </a:ext>
              </a:extLst>
            </p:cNvPr>
            <p:cNvSpPr>
              <a:spLocks/>
            </p:cNvSpPr>
            <p:nvPr/>
          </p:nvSpPr>
          <p:spPr bwMode="auto">
            <a:xfrm>
              <a:off x="1581150" y="0"/>
              <a:ext cx="2720975" cy="6848475"/>
            </a:xfrm>
            <a:custGeom>
              <a:avLst/>
              <a:gdLst>
                <a:gd name="T0" fmla="*/ 2147483646 w 572"/>
                <a:gd name="T1" fmla="*/ 0 h 1440"/>
                <a:gd name="T2" fmla="*/ 2147483646 w 572"/>
                <a:gd name="T3" fmla="*/ 2147483646 h 1440"/>
                <a:gd name="T4" fmla="*/ 0 60000 65536"/>
                <a:gd name="T5" fmla="*/ 0 60000 65536"/>
              </a:gdLst>
              <a:ahLst/>
              <a:cxnLst>
                <a:cxn ang="T4">
                  <a:pos x="T0" y="T1"/>
                </a:cxn>
                <a:cxn ang="T5">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2" name="Freeform 21">
              <a:extLst>
                <a:ext uri="{FF2B5EF4-FFF2-40B4-BE49-F238E27FC236}">
                  <a16:creationId xmlns:a16="http://schemas.microsoft.com/office/drawing/2014/main" id="{2FE32B04-6C5A-8CC0-6A50-42D49093ECAA}"/>
                </a:ext>
              </a:extLst>
            </p:cNvPr>
            <p:cNvSpPr>
              <a:spLocks/>
            </p:cNvSpPr>
            <p:nvPr/>
          </p:nvSpPr>
          <p:spPr bwMode="auto">
            <a:xfrm>
              <a:off x="1243013" y="0"/>
              <a:ext cx="2949575" cy="6848475"/>
            </a:xfrm>
            <a:custGeom>
              <a:avLst/>
              <a:gdLst>
                <a:gd name="T0" fmla="*/ 2147483646 w 620"/>
                <a:gd name="T1" fmla="*/ 0 h 1440"/>
                <a:gd name="T2" fmla="*/ 2147483646 w 620"/>
                <a:gd name="T3" fmla="*/ 2147483646 h 1440"/>
                <a:gd name="T4" fmla="*/ 0 60000 65536"/>
                <a:gd name="T5" fmla="*/ 0 60000 65536"/>
              </a:gdLst>
              <a:ahLst/>
              <a:cxnLst>
                <a:cxn ang="T4">
                  <a:pos x="T0" y="T1"/>
                </a:cxn>
                <a:cxn ang="T5">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3" name="Freeform 22">
              <a:extLst>
                <a:ext uri="{FF2B5EF4-FFF2-40B4-BE49-F238E27FC236}">
                  <a16:creationId xmlns:a16="http://schemas.microsoft.com/office/drawing/2014/main" id="{E944E106-3218-ED3C-303A-3C48471BE515}"/>
                </a:ext>
              </a:extLst>
            </p:cNvPr>
            <p:cNvSpPr>
              <a:spLocks/>
            </p:cNvSpPr>
            <p:nvPr/>
          </p:nvSpPr>
          <p:spPr bwMode="auto">
            <a:xfrm>
              <a:off x="1524000" y="0"/>
              <a:ext cx="1446213" cy="2030413"/>
            </a:xfrm>
            <a:custGeom>
              <a:avLst/>
              <a:gdLst>
                <a:gd name="T0" fmla="*/ 2147483646 w 304"/>
                <a:gd name="T1" fmla="*/ 0 h 427"/>
                <a:gd name="T2" fmla="*/ 0 w 304"/>
                <a:gd name="T3" fmla="*/ 2147483646 h 427"/>
                <a:gd name="T4" fmla="*/ 0 60000 65536"/>
                <a:gd name="T5" fmla="*/ 0 60000 65536"/>
              </a:gdLst>
              <a:ahLst/>
              <a:cxnLst>
                <a:cxn ang="T4">
                  <a:pos x="T0" y="T1"/>
                </a:cxn>
                <a:cxn ang="T5">
                  <a:pos x="T2" y="T3"/>
                </a:cxn>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4" name="Freeform 23">
              <a:extLst>
                <a:ext uri="{FF2B5EF4-FFF2-40B4-BE49-F238E27FC236}">
                  <a16:creationId xmlns:a16="http://schemas.microsoft.com/office/drawing/2014/main" id="{E7CFDA25-75BA-20F0-6F28-99CE6CA857C8}"/>
                </a:ext>
              </a:extLst>
            </p:cNvPr>
            <p:cNvSpPr>
              <a:spLocks/>
            </p:cNvSpPr>
            <p:nvPr/>
          </p:nvSpPr>
          <p:spPr bwMode="auto">
            <a:xfrm>
              <a:off x="1524000" y="9525"/>
              <a:ext cx="1246188" cy="1641475"/>
            </a:xfrm>
            <a:custGeom>
              <a:avLst/>
              <a:gdLst>
                <a:gd name="T0" fmla="*/ 2147483646 w 262"/>
                <a:gd name="T1" fmla="*/ 0 h 345"/>
                <a:gd name="T2" fmla="*/ 0 w 262"/>
                <a:gd name="T3" fmla="*/ 2147483646 h 345"/>
                <a:gd name="T4" fmla="*/ 0 60000 65536"/>
                <a:gd name="T5" fmla="*/ 0 60000 65536"/>
              </a:gdLst>
              <a:ahLst/>
              <a:cxnLst>
                <a:cxn ang="T4">
                  <a:pos x="T0" y="T1"/>
                </a:cxn>
                <a:cxn ang="T5">
                  <a:pos x="T2" y="T3"/>
                </a:cxn>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5" name="Freeform 24">
              <a:extLst>
                <a:ext uri="{FF2B5EF4-FFF2-40B4-BE49-F238E27FC236}">
                  <a16:creationId xmlns:a16="http://schemas.microsoft.com/office/drawing/2014/main" id="{97CFDD0F-41D3-2E6D-C6C0-D3CB067F5CC8}"/>
                </a:ext>
              </a:extLst>
            </p:cNvPr>
            <p:cNvSpPr>
              <a:spLocks/>
            </p:cNvSpPr>
            <p:nvPr/>
          </p:nvSpPr>
          <p:spPr bwMode="auto">
            <a:xfrm>
              <a:off x="1524000" y="0"/>
              <a:ext cx="1036638" cy="1212850"/>
            </a:xfrm>
            <a:custGeom>
              <a:avLst/>
              <a:gdLst>
                <a:gd name="T0" fmla="*/ 2147483646 w 218"/>
                <a:gd name="T1" fmla="*/ 0 h 255"/>
                <a:gd name="T2" fmla="*/ 0 w 218"/>
                <a:gd name="T3" fmla="*/ 2147483646 h 255"/>
                <a:gd name="T4" fmla="*/ 0 60000 65536"/>
                <a:gd name="T5" fmla="*/ 0 60000 65536"/>
              </a:gdLst>
              <a:ahLst/>
              <a:cxnLst>
                <a:cxn ang="T4">
                  <a:pos x="T0" y="T1"/>
                </a:cxn>
                <a:cxn ang="T5">
                  <a:pos x="T2" y="T3"/>
                </a:cxn>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grpSp>
      <p:grpSp>
        <p:nvGrpSpPr>
          <p:cNvPr id="26" name="Group 27">
            <a:extLst>
              <a:ext uri="{FF2B5EF4-FFF2-40B4-BE49-F238E27FC236}">
                <a16:creationId xmlns:a16="http://schemas.microsoft.com/office/drawing/2014/main" id="{056179D1-7DFF-BBE7-A022-EF335AA2663A}"/>
              </a:ext>
            </a:extLst>
          </p:cNvPr>
          <p:cNvGrpSpPr>
            <a:grpSpLocks/>
          </p:cNvGrpSpPr>
          <p:nvPr/>
        </p:nvGrpSpPr>
        <p:grpSpPr bwMode="auto">
          <a:xfrm>
            <a:off x="639763" y="1700213"/>
            <a:ext cx="3286125" cy="3470275"/>
            <a:chOff x="640080" y="1699589"/>
            <a:chExt cx="3286552" cy="3470421"/>
          </a:xfrm>
        </p:grpSpPr>
        <p:sp>
          <p:nvSpPr>
            <p:cNvPr id="27" name="Rectangle 27">
              <a:extLst>
                <a:ext uri="{FF2B5EF4-FFF2-40B4-BE49-F238E27FC236}">
                  <a16:creationId xmlns:a16="http://schemas.microsoft.com/office/drawing/2014/main" id="{8E9D57C4-126D-825F-6F55-003F18FE6EEB}"/>
                </a:ext>
              </a:extLst>
            </p:cNvPr>
            <p:cNvSpPr/>
            <p:nvPr/>
          </p:nvSpPr>
          <p:spPr>
            <a:xfrm>
              <a:off x="644843" y="1699589"/>
              <a:ext cx="3277026" cy="5032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Isosceles Triangle 22">
              <a:extLst>
                <a:ext uri="{FF2B5EF4-FFF2-40B4-BE49-F238E27FC236}">
                  <a16:creationId xmlns:a16="http://schemas.microsoft.com/office/drawing/2014/main" id="{347B274E-BC15-3FB3-FCF2-BF1733ABFCB9}"/>
                </a:ext>
              </a:extLst>
            </p:cNvPr>
            <p:cNvSpPr/>
            <p:nvPr/>
          </p:nvSpPr>
          <p:spPr>
            <a:xfrm rot="10800000">
              <a:off x="2124585" y="4896949"/>
              <a:ext cx="317541" cy="2730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9">
              <a:extLst>
                <a:ext uri="{FF2B5EF4-FFF2-40B4-BE49-F238E27FC236}">
                  <a16:creationId xmlns:a16="http://schemas.microsoft.com/office/drawing/2014/main" id="{6ED1E8B8-6081-EFDD-EBE2-3D819A3FBFF6}"/>
                </a:ext>
              </a:extLst>
            </p:cNvPr>
            <p:cNvSpPr/>
            <p:nvPr/>
          </p:nvSpPr>
          <p:spPr>
            <a:xfrm>
              <a:off x="640080" y="2275875"/>
              <a:ext cx="3286552" cy="2624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19952" y="2355068"/>
            <a:ext cx="3122163" cy="2459808"/>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423014" y="804029"/>
            <a:ext cx="4091674" cy="24593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20283" y="3585104"/>
            <a:ext cx="4094404" cy="24706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Date Placeholder 4">
            <a:extLst>
              <a:ext uri="{FF2B5EF4-FFF2-40B4-BE49-F238E27FC236}">
                <a16:creationId xmlns:a16="http://schemas.microsoft.com/office/drawing/2014/main" id="{D010113F-0CE4-34C0-9259-34E678CF3910}"/>
              </a:ext>
            </a:extLst>
          </p:cNvPr>
          <p:cNvSpPr>
            <a:spLocks noGrp="1"/>
          </p:cNvSpPr>
          <p:nvPr>
            <p:ph type="dt" sz="half" idx="10"/>
          </p:nvPr>
        </p:nvSpPr>
        <p:spPr/>
        <p:txBody>
          <a:bodyPr/>
          <a:lstStyle>
            <a:lvl1pPr>
              <a:defRPr/>
            </a:lvl1pPr>
          </a:lstStyle>
          <a:p>
            <a:pPr>
              <a:defRPr/>
            </a:pPr>
            <a:endParaRPr lang="en-US"/>
          </a:p>
        </p:txBody>
      </p:sp>
      <p:sp>
        <p:nvSpPr>
          <p:cNvPr id="31" name="Footer Placeholder 5">
            <a:extLst>
              <a:ext uri="{FF2B5EF4-FFF2-40B4-BE49-F238E27FC236}">
                <a16:creationId xmlns:a16="http://schemas.microsoft.com/office/drawing/2014/main" id="{A5A837FD-FE4F-40BC-55F6-E21024071EFD}"/>
              </a:ext>
            </a:extLst>
          </p:cNvPr>
          <p:cNvSpPr>
            <a:spLocks noGrp="1"/>
          </p:cNvSpPr>
          <p:nvPr>
            <p:ph type="ftr" sz="quarter" idx="11"/>
          </p:nvPr>
        </p:nvSpPr>
        <p:spPr/>
        <p:txBody>
          <a:bodyPr/>
          <a:lstStyle>
            <a:lvl1pPr>
              <a:defRPr/>
            </a:lvl1pPr>
          </a:lstStyle>
          <a:p>
            <a:pPr>
              <a:defRPr/>
            </a:pPr>
            <a:endParaRPr lang="en-US"/>
          </a:p>
        </p:txBody>
      </p:sp>
      <p:sp>
        <p:nvSpPr>
          <p:cNvPr id="32" name="Slide Number Placeholder 6">
            <a:extLst>
              <a:ext uri="{FF2B5EF4-FFF2-40B4-BE49-F238E27FC236}">
                <a16:creationId xmlns:a16="http://schemas.microsoft.com/office/drawing/2014/main" id="{528C6AA2-B443-596E-4009-409F96550A12}"/>
              </a:ext>
            </a:extLst>
          </p:cNvPr>
          <p:cNvSpPr>
            <a:spLocks noGrp="1"/>
          </p:cNvSpPr>
          <p:nvPr>
            <p:ph type="sldNum" sz="quarter" idx="12"/>
          </p:nvPr>
        </p:nvSpPr>
        <p:spPr/>
        <p:txBody>
          <a:bodyPr/>
          <a:lstStyle>
            <a:lvl1pPr>
              <a:defRPr/>
            </a:lvl1pPr>
          </a:lstStyle>
          <a:p>
            <a:pPr>
              <a:defRPr/>
            </a:pPr>
            <a:fld id="{D0DFEE6F-A986-41E1-BED4-D14207EA2910}" type="slidenum">
              <a:rPr lang="en-US" altLang="es-PR"/>
              <a:pPr>
                <a:defRPr/>
              </a:pPr>
              <a:t>‹#›</a:t>
            </a:fld>
            <a:endParaRPr lang="en-US" altLang="es-PR"/>
          </a:p>
        </p:txBody>
      </p:sp>
    </p:spTree>
    <p:extLst>
      <p:ext uri="{BB962C8B-B14F-4D97-AF65-F5344CB8AC3E}">
        <p14:creationId xmlns:p14="http://schemas.microsoft.com/office/powerpoint/2010/main" val="1284350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BB785484-B6A1-639D-5C06-DAE08BB6B339}"/>
              </a:ext>
            </a:extLst>
          </p:cNvPr>
          <p:cNvGrpSpPr>
            <a:grpSpLocks/>
          </p:cNvGrpSpPr>
          <p:nvPr/>
        </p:nvGrpSpPr>
        <p:grpSpPr bwMode="auto">
          <a:xfrm>
            <a:off x="-285750" y="0"/>
            <a:ext cx="9421813" cy="6858000"/>
            <a:chOff x="1243013" y="0"/>
            <a:chExt cx="9402763" cy="6858001"/>
          </a:xfrm>
        </p:grpSpPr>
        <p:sp>
          <p:nvSpPr>
            <p:cNvPr id="8" name="Freeform 5">
              <a:extLst>
                <a:ext uri="{FF2B5EF4-FFF2-40B4-BE49-F238E27FC236}">
                  <a16:creationId xmlns:a16="http://schemas.microsoft.com/office/drawing/2014/main" id="{682EDE74-2105-0441-2BD3-51CDE04EA4E6}"/>
                </a:ext>
              </a:extLst>
            </p:cNvPr>
            <p:cNvSpPr>
              <a:spLocks/>
            </p:cNvSpPr>
            <p:nvPr/>
          </p:nvSpPr>
          <p:spPr bwMode="auto">
            <a:xfrm>
              <a:off x="2289175" y="0"/>
              <a:ext cx="3867150" cy="6848475"/>
            </a:xfrm>
            <a:custGeom>
              <a:avLst/>
              <a:gdLst>
                <a:gd name="T0" fmla="*/ 2147483646 w 813"/>
                <a:gd name="T1" fmla="*/ 0 h 1440"/>
                <a:gd name="T2" fmla="*/ 2147483646 w 813"/>
                <a:gd name="T3" fmla="*/ 2147483646 h 1440"/>
                <a:gd name="T4" fmla="*/ 0 60000 65536"/>
                <a:gd name="T5" fmla="*/ 0 60000 65536"/>
              </a:gdLst>
              <a:ahLst/>
              <a:cxnLst>
                <a:cxn ang="T4">
                  <a:pos x="T0" y="T1"/>
                </a:cxn>
                <a:cxn ang="T5">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9" name="Freeform 6">
              <a:extLst>
                <a:ext uri="{FF2B5EF4-FFF2-40B4-BE49-F238E27FC236}">
                  <a16:creationId xmlns:a16="http://schemas.microsoft.com/office/drawing/2014/main" id="{0C50B149-626B-F5CD-35B5-97544F8B39EC}"/>
                </a:ext>
              </a:extLst>
            </p:cNvPr>
            <p:cNvSpPr>
              <a:spLocks/>
            </p:cNvSpPr>
            <p:nvPr/>
          </p:nvSpPr>
          <p:spPr bwMode="auto">
            <a:xfrm>
              <a:off x="9604375" y="9525"/>
              <a:ext cx="1041400" cy="328613"/>
            </a:xfrm>
            <a:custGeom>
              <a:avLst/>
              <a:gdLst>
                <a:gd name="T0" fmla="*/ 2147483646 w 219"/>
                <a:gd name="T1" fmla="*/ 2147483646 h 69"/>
                <a:gd name="T2" fmla="*/ 0 w 219"/>
                <a:gd name="T3" fmla="*/ 0 h 69"/>
                <a:gd name="T4" fmla="*/ 0 60000 65536"/>
                <a:gd name="T5" fmla="*/ 0 60000 65536"/>
              </a:gdLst>
              <a:ahLst/>
              <a:cxnLst>
                <a:cxn ang="T4">
                  <a:pos x="T0" y="T1"/>
                </a:cxn>
                <a:cxn ang="T5">
                  <a:pos x="T2" y="T3"/>
                </a:cxn>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0" name="Freeform 7">
              <a:extLst>
                <a:ext uri="{FF2B5EF4-FFF2-40B4-BE49-F238E27FC236}">
                  <a16:creationId xmlns:a16="http://schemas.microsoft.com/office/drawing/2014/main" id="{EE1FC847-3D04-71B5-6A19-8D10BDD22B30}"/>
                </a:ext>
              </a:extLst>
            </p:cNvPr>
            <p:cNvSpPr>
              <a:spLocks/>
            </p:cNvSpPr>
            <p:nvPr/>
          </p:nvSpPr>
          <p:spPr bwMode="auto">
            <a:xfrm>
              <a:off x="9223375" y="5578475"/>
              <a:ext cx="1422400" cy="1270000"/>
            </a:xfrm>
            <a:custGeom>
              <a:avLst/>
              <a:gdLst>
                <a:gd name="T0" fmla="*/ 0 w 299"/>
                <a:gd name="T1" fmla="*/ 2147483646 h 267"/>
                <a:gd name="T2" fmla="*/ 2147483646 w 299"/>
                <a:gd name="T3" fmla="*/ 0 h 267"/>
                <a:gd name="T4" fmla="*/ 0 60000 65536"/>
                <a:gd name="T5" fmla="*/ 0 60000 65536"/>
              </a:gdLst>
              <a:ahLst/>
              <a:cxnLst>
                <a:cxn ang="T4">
                  <a:pos x="T0" y="T1"/>
                </a:cxn>
                <a:cxn ang="T5">
                  <a:pos x="T2" y="T3"/>
                </a:cxn>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1" name="Freeform 8">
              <a:extLst>
                <a:ext uri="{FF2B5EF4-FFF2-40B4-BE49-F238E27FC236}">
                  <a16:creationId xmlns:a16="http://schemas.microsoft.com/office/drawing/2014/main" id="{F7558A16-26A1-A15A-CCD9-B86A64182572}"/>
                </a:ext>
              </a:extLst>
            </p:cNvPr>
            <p:cNvSpPr>
              <a:spLocks/>
            </p:cNvSpPr>
            <p:nvPr/>
          </p:nvSpPr>
          <p:spPr bwMode="auto">
            <a:xfrm>
              <a:off x="2103438" y="0"/>
              <a:ext cx="3681413" cy="6848475"/>
            </a:xfrm>
            <a:custGeom>
              <a:avLst/>
              <a:gdLst>
                <a:gd name="T0" fmla="*/ 2147483646 w 774"/>
                <a:gd name="T1" fmla="*/ 0 h 1440"/>
                <a:gd name="T2" fmla="*/ 2147483646 w 774"/>
                <a:gd name="T3" fmla="*/ 2147483646 h 1440"/>
                <a:gd name="T4" fmla="*/ 0 60000 65536"/>
                <a:gd name="T5" fmla="*/ 0 60000 65536"/>
              </a:gdLst>
              <a:ahLst/>
              <a:cxnLst>
                <a:cxn ang="T4">
                  <a:pos x="T0" y="T1"/>
                </a:cxn>
                <a:cxn ang="T5">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2" name="Freeform 9">
              <a:extLst>
                <a:ext uri="{FF2B5EF4-FFF2-40B4-BE49-F238E27FC236}">
                  <a16:creationId xmlns:a16="http://schemas.microsoft.com/office/drawing/2014/main" id="{BB7A0E62-539B-801D-925D-549798A4EC08}"/>
                </a:ext>
              </a:extLst>
            </p:cNvPr>
            <p:cNvSpPr>
              <a:spLocks/>
            </p:cNvSpPr>
            <p:nvPr/>
          </p:nvSpPr>
          <p:spPr bwMode="auto">
            <a:xfrm>
              <a:off x="10179050" y="9525"/>
              <a:ext cx="466725" cy="157163"/>
            </a:xfrm>
            <a:custGeom>
              <a:avLst/>
              <a:gdLst>
                <a:gd name="T0" fmla="*/ 2147483646 w 98"/>
                <a:gd name="T1" fmla="*/ 2147483646 h 33"/>
                <a:gd name="T2" fmla="*/ 0 w 98"/>
                <a:gd name="T3" fmla="*/ 0 h 33"/>
                <a:gd name="T4" fmla="*/ 0 60000 65536"/>
                <a:gd name="T5" fmla="*/ 0 60000 65536"/>
              </a:gdLst>
              <a:ahLst/>
              <a:cxnLst>
                <a:cxn ang="T4">
                  <a:pos x="T0" y="T1"/>
                </a:cxn>
                <a:cxn ang="T5">
                  <a:pos x="T2" y="T3"/>
                </a:cxn>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 name="Freeform 10">
              <a:extLst>
                <a:ext uri="{FF2B5EF4-FFF2-40B4-BE49-F238E27FC236}">
                  <a16:creationId xmlns:a16="http://schemas.microsoft.com/office/drawing/2014/main" id="{2C5C75EF-FA96-05AF-3079-5EFE62E7CCA0}"/>
                </a:ext>
              </a:extLst>
            </p:cNvPr>
            <p:cNvSpPr>
              <a:spLocks/>
            </p:cNvSpPr>
            <p:nvPr/>
          </p:nvSpPr>
          <p:spPr bwMode="auto">
            <a:xfrm>
              <a:off x="9471025" y="5811838"/>
              <a:ext cx="1174750" cy="1046163"/>
            </a:xfrm>
            <a:custGeom>
              <a:avLst/>
              <a:gdLst>
                <a:gd name="T0" fmla="*/ 0 w 247"/>
                <a:gd name="T1" fmla="*/ 2147483646 h 220"/>
                <a:gd name="T2" fmla="*/ 2147483646 w 247"/>
                <a:gd name="T3" fmla="*/ 0 h 220"/>
                <a:gd name="T4" fmla="*/ 0 60000 65536"/>
                <a:gd name="T5" fmla="*/ 0 60000 65536"/>
              </a:gdLst>
              <a:ahLst/>
              <a:cxnLst>
                <a:cxn ang="T4">
                  <a:pos x="T0" y="T1"/>
                </a:cxn>
                <a:cxn ang="T5">
                  <a:pos x="T2" y="T3"/>
                </a:cxn>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4" name="Freeform 11">
              <a:extLst>
                <a:ext uri="{FF2B5EF4-FFF2-40B4-BE49-F238E27FC236}">
                  <a16:creationId xmlns:a16="http://schemas.microsoft.com/office/drawing/2014/main" id="{B14F7B0C-2138-E71E-4EF8-957375B99433}"/>
                </a:ext>
              </a:extLst>
            </p:cNvPr>
            <p:cNvSpPr>
              <a:spLocks/>
            </p:cNvSpPr>
            <p:nvPr/>
          </p:nvSpPr>
          <p:spPr bwMode="auto">
            <a:xfrm>
              <a:off x="1985963" y="0"/>
              <a:ext cx="3622675" cy="6848475"/>
            </a:xfrm>
            <a:custGeom>
              <a:avLst/>
              <a:gdLst>
                <a:gd name="T0" fmla="*/ 2147483646 w 762"/>
                <a:gd name="T1" fmla="*/ 0 h 1440"/>
                <a:gd name="T2" fmla="*/ 2147483646 w 762"/>
                <a:gd name="T3" fmla="*/ 2147483646 h 1440"/>
                <a:gd name="T4" fmla="*/ 0 60000 65536"/>
                <a:gd name="T5" fmla="*/ 0 60000 65536"/>
              </a:gdLst>
              <a:ahLst/>
              <a:cxnLst>
                <a:cxn ang="T4">
                  <a:pos x="T0" y="T1"/>
                </a:cxn>
                <a:cxn ang="T5">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5" name="Freeform 12">
              <a:extLst>
                <a:ext uri="{FF2B5EF4-FFF2-40B4-BE49-F238E27FC236}">
                  <a16:creationId xmlns:a16="http://schemas.microsoft.com/office/drawing/2014/main" id="{DE254F83-2E76-6A83-EB97-A14251E0B8D7}"/>
                </a:ext>
              </a:extLst>
            </p:cNvPr>
            <p:cNvSpPr>
              <a:spLocks/>
            </p:cNvSpPr>
            <p:nvPr/>
          </p:nvSpPr>
          <p:spPr bwMode="auto">
            <a:xfrm>
              <a:off x="10479088" y="9525"/>
              <a:ext cx="166688" cy="57150"/>
            </a:xfrm>
            <a:custGeom>
              <a:avLst/>
              <a:gdLst>
                <a:gd name="T0" fmla="*/ 2147483646 w 35"/>
                <a:gd name="T1" fmla="*/ 2147483646 h 12"/>
                <a:gd name="T2" fmla="*/ 0 w 35"/>
                <a:gd name="T3" fmla="*/ 0 h 12"/>
                <a:gd name="T4" fmla="*/ 0 60000 65536"/>
                <a:gd name="T5" fmla="*/ 0 60000 65536"/>
              </a:gdLst>
              <a:ahLst/>
              <a:cxnLst>
                <a:cxn ang="T4">
                  <a:pos x="T0" y="T1"/>
                </a:cxn>
                <a:cxn ang="T5">
                  <a:pos x="T2" y="T3"/>
                </a:cxn>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6" name="Freeform 13">
              <a:extLst>
                <a:ext uri="{FF2B5EF4-FFF2-40B4-BE49-F238E27FC236}">
                  <a16:creationId xmlns:a16="http://schemas.microsoft.com/office/drawing/2014/main" id="{AF1814D0-7090-8D93-891B-CE006A38B0C1}"/>
                </a:ext>
              </a:extLst>
            </p:cNvPr>
            <p:cNvSpPr>
              <a:spLocks/>
            </p:cNvSpPr>
            <p:nvPr/>
          </p:nvSpPr>
          <p:spPr bwMode="auto">
            <a:xfrm>
              <a:off x="9618663" y="5940425"/>
              <a:ext cx="1027113" cy="908050"/>
            </a:xfrm>
            <a:custGeom>
              <a:avLst/>
              <a:gdLst>
                <a:gd name="T0" fmla="*/ 0 w 216"/>
                <a:gd name="T1" fmla="*/ 2147483646 h 191"/>
                <a:gd name="T2" fmla="*/ 2147483646 w 216"/>
                <a:gd name="T3" fmla="*/ 0 h 191"/>
                <a:gd name="T4" fmla="*/ 0 60000 65536"/>
                <a:gd name="T5" fmla="*/ 0 60000 65536"/>
              </a:gdLst>
              <a:ahLst/>
              <a:cxnLst>
                <a:cxn ang="T4">
                  <a:pos x="T0" y="T1"/>
                </a:cxn>
                <a:cxn ang="T5">
                  <a:pos x="T2" y="T3"/>
                </a:cxn>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7" name="Freeform 14">
              <a:extLst>
                <a:ext uri="{FF2B5EF4-FFF2-40B4-BE49-F238E27FC236}">
                  <a16:creationId xmlns:a16="http://schemas.microsoft.com/office/drawing/2014/main" id="{7787543E-63C0-B005-D9CF-9F06A6FD0AB4}"/>
                </a:ext>
              </a:extLst>
            </p:cNvPr>
            <p:cNvSpPr>
              <a:spLocks/>
            </p:cNvSpPr>
            <p:nvPr/>
          </p:nvSpPr>
          <p:spPr bwMode="auto">
            <a:xfrm>
              <a:off x="1985963" y="0"/>
              <a:ext cx="3248025" cy="6848475"/>
            </a:xfrm>
            <a:custGeom>
              <a:avLst/>
              <a:gdLst>
                <a:gd name="T0" fmla="*/ 2147483646 w 683"/>
                <a:gd name="T1" fmla="*/ 0 h 1440"/>
                <a:gd name="T2" fmla="*/ 2147483646 w 683"/>
                <a:gd name="T3" fmla="*/ 2147483646 h 1440"/>
                <a:gd name="T4" fmla="*/ 0 60000 65536"/>
                <a:gd name="T5" fmla="*/ 0 60000 65536"/>
              </a:gdLst>
              <a:ahLst/>
              <a:cxnLst>
                <a:cxn ang="T4">
                  <a:pos x="T0" y="T1"/>
                </a:cxn>
                <a:cxn ang="T5">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8" name="Freeform 15">
              <a:extLst>
                <a:ext uri="{FF2B5EF4-FFF2-40B4-BE49-F238E27FC236}">
                  <a16:creationId xmlns:a16="http://schemas.microsoft.com/office/drawing/2014/main" id="{2C98908D-8A6A-AAB4-A6A3-67500B20E419}"/>
                </a:ext>
              </a:extLst>
            </p:cNvPr>
            <p:cNvSpPr>
              <a:spLocks/>
            </p:cNvSpPr>
            <p:nvPr/>
          </p:nvSpPr>
          <p:spPr bwMode="auto">
            <a:xfrm>
              <a:off x="9780588" y="6054725"/>
              <a:ext cx="865188" cy="793750"/>
            </a:xfrm>
            <a:custGeom>
              <a:avLst/>
              <a:gdLst>
                <a:gd name="T0" fmla="*/ 0 w 182"/>
                <a:gd name="T1" fmla="*/ 2147483646 h 167"/>
                <a:gd name="T2" fmla="*/ 2147483646 w 182"/>
                <a:gd name="T3" fmla="*/ 0 h 167"/>
                <a:gd name="T4" fmla="*/ 0 60000 65536"/>
                <a:gd name="T5" fmla="*/ 0 60000 65536"/>
              </a:gdLst>
              <a:ahLst/>
              <a:cxnLst>
                <a:cxn ang="T4">
                  <a:pos x="T0" y="T1"/>
                </a:cxn>
                <a:cxn ang="T5">
                  <a:pos x="T2" y="T3"/>
                </a:cxn>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9" name="Freeform 16">
              <a:extLst>
                <a:ext uri="{FF2B5EF4-FFF2-40B4-BE49-F238E27FC236}">
                  <a16:creationId xmlns:a16="http://schemas.microsoft.com/office/drawing/2014/main" id="{58D05914-0BCE-6163-65AE-58F0AC96FB94}"/>
                </a:ext>
              </a:extLst>
            </p:cNvPr>
            <p:cNvSpPr>
              <a:spLocks/>
            </p:cNvSpPr>
            <p:nvPr/>
          </p:nvSpPr>
          <p:spPr bwMode="auto">
            <a:xfrm>
              <a:off x="1871663" y="0"/>
              <a:ext cx="3233738" cy="6848475"/>
            </a:xfrm>
            <a:custGeom>
              <a:avLst/>
              <a:gdLst>
                <a:gd name="T0" fmla="*/ 2147483646 w 680"/>
                <a:gd name="T1" fmla="*/ 0 h 1440"/>
                <a:gd name="T2" fmla="*/ 2147483646 w 680"/>
                <a:gd name="T3" fmla="*/ 2147483646 h 1440"/>
                <a:gd name="T4" fmla="*/ 0 60000 65536"/>
                <a:gd name="T5" fmla="*/ 0 60000 65536"/>
              </a:gdLst>
              <a:ahLst/>
              <a:cxnLst>
                <a:cxn ang="T4">
                  <a:pos x="T0" y="T1"/>
                </a:cxn>
                <a:cxn ang="T5">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0" name="Freeform 17">
              <a:extLst>
                <a:ext uri="{FF2B5EF4-FFF2-40B4-BE49-F238E27FC236}">
                  <a16:creationId xmlns:a16="http://schemas.microsoft.com/office/drawing/2014/main" id="{A1F8A9BA-A5D6-21C7-9914-C9C2F997F8FB}"/>
                </a:ext>
              </a:extLst>
            </p:cNvPr>
            <p:cNvSpPr>
              <a:spLocks/>
            </p:cNvSpPr>
            <p:nvPr/>
          </p:nvSpPr>
          <p:spPr bwMode="auto">
            <a:xfrm>
              <a:off x="9956800" y="6216650"/>
              <a:ext cx="688975" cy="631825"/>
            </a:xfrm>
            <a:custGeom>
              <a:avLst/>
              <a:gdLst>
                <a:gd name="T0" fmla="*/ 0 w 145"/>
                <a:gd name="T1" fmla="*/ 2147483646 h 133"/>
                <a:gd name="T2" fmla="*/ 2147483646 w 145"/>
                <a:gd name="T3" fmla="*/ 0 h 133"/>
                <a:gd name="T4" fmla="*/ 0 60000 65536"/>
                <a:gd name="T5" fmla="*/ 0 60000 65536"/>
              </a:gdLst>
              <a:ahLst/>
              <a:cxnLst>
                <a:cxn ang="T4">
                  <a:pos x="T0" y="T1"/>
                </a:cxn>
                <a:cxn ang="T5">
                  <a:pos x="T2" y="T3"/>
                </a:cxn>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1" name="Freeform 18">
              <a:extLst>
                <a:ext uri="{FF2B5EF4-FFF2-40B4-BE49-F238E27FC236}">
                  <a16:creationId xmlns:a16="http://schemas.microsoft.com/office/drawing/2014/main" id="{4FB96CAC-5C00-6957-6204-0242CA7913A5}"/>
                </a:ext>
              </a:extLst>
            </p:cNvPr>
            <p:cNvSpPr>
              <a:spLocks/>
            </p:cNvSpPr>
            <p:nvPr/>
          </p:nvSpPr>
          <p:spPr bwMode="auto">
            <a:xfrm>
              <a:off x="1466850" y="0"/>
              <a:ext cx="3424238" cy="6848475"/>
            </a:xfrm>
            <a:custGeom>
              <a:avLst/>
              <a:gdLst>
                <a:gd name="T0" fmla="*/ 2147483646 w 720"/>
                <a:gd name="T1" fmla="*/ 0 h 1440"/>
                <a:gd name="T2" fmla="*/ 2147483646 w 720"/>
                <a:gd name="T3" fmla="*/ 2147483646 h 1440"/>
                <a:gd name="T4" fmla="*/ 0 60000 65536"/>
                <a:gd name="T5" fmla="*/ 0 60000 65536"/>
              </a:gdLst>
              <a:ahLst/>
              <a:cxnLst>
                <a:cxn ang="T4">
                  <a:pos x="T0" y="T1"/>
                </a:cxn>
                <a:cxn ang="T5">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2" name="Freeform 19">
              <a:extLst>
                <a:ext uri="{FF2B5EF4-FFF2-40B4-BE49-F238E27FC236}">
                  <a16:creationId xmlns:a16="http://schemas.microsoft.com/office/drawing/2014/main" id="{0B3DC2F1-2E7B-7EC1-B3B2-8F4CC66D5C6A}"/>
                </a:ext>
              </a:extLst>
            </p:cNvPr>
            <p:cNvSpPr>
              <a:spLocks/>
            </p:cNvSpPr>
            <p:nvPr/>
          </p:nvSpPr>
          <p:spPr bwMode="auto">
            <a:xfrm>
              <a:off x="10264775" y="6519863"/>
              <a:ext cx="381000" cy="328613"/>
            </a:xfrm>
            <a:custGeom>
              <a:avLst/>
              <a:gdLst>
                <a:gd name="T0" fmla="*/ 0 w 80"/>
                <a:gd name="T1" fmla="*/ 2147483646 h 69"/>
                <a:gd name="T2" fmla="*/ 2147483646 w 80"/>
                <a:gd name="T3" fmla="*/ 0 h 69"/>
                <a:gd name="T4" fmla="*/ 0 60000 65536"/>
                <a:gd name="T5" fmla="*/ 0 60000 65536"/>
              </a:gdLst>
              <a:ahLst/>
              <a:cxnLst>
                <a:cxn ang="T4">
                  <a:pos x="T0" y="T1"/>
                </a:cxn>
                <a:cxn ang="T5">
                  <a:pos x="T2" y="T3"/>
                </a:cxn>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3" name="Freeform 20">
              <a:extLst>
                <a:ext uri="{FF2B5EF4-FFF2-40B4-BE49-F238E27FC236}">
                  <a16:creationId xmlns:a16="http://schemas.microsoft.com/office/drawing/2014/main" id="{34A346CD-2E0F-8927-E310-0FB9EBBD1F72}"/>
                </a:ext>
              </a:extLst>
            </p:cNvPr>
            <p:cNvSpPr>
              <a:spLocks/>
            </p:cNvSpPr>
            <p:nvPr/>
          </p:nvSpPr>
          <p:spPr bwMode="auto">
            <a:xfrm>
              <a:off x="1581150" y="0"/>
              <a:ext cx="2720975" cy="6848475"/>
            </a:xfrm>
            <a:custGeom>
              <a:avLst/>
              <a:gdLst>
                <a:gd name="T0" fmla="*/ 2147483646 w 572"/>
                <a:gd name="T1" fmla="*/ 0 h 1440"/>
                <a:gd name="T2" fmla="*/ 2147483646 w 572"/>
                <a:gd name="T3" fmla="*/ 2147483646 h 1440"/>
                <a:gd name="T4" fmla="*/ 0 60000 65536"/>
                <a:gd name="T5" fmla="*/ 0 60000 65536"/>
              </a:gdLst>
              <a:ahLst/>
              <a:cxnLst>
                <a:cxn ang="T4">
                  <a:pos x="T0" y="T1"/>
                </a:cxn>
                <a:cxn ang="T5">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4" name="Freeform 21">
              <a:extLst>
                <a:ext uri="{FF2B5EF4-FFF2-40B4-BE49-F238E27FC236}">
                  <a16:creationId xmlns:a16="http://schemas.microsoft.com/office/drawing/2014/main" id="{2AA68C58-D50C-8F2D-E065-014DCD3C0FAD}"/>
                </a:ext>
              </a:extLst>
            </p:cNvPr>
            <p:cNvSpPr>
              <a:spLocks/>
            </p:cNvSpPr>
            <p:nvPr/>
          </p:nvSpPr>
          <p:spPr bwMode="auto">
            <a:xfrm>
              <a:off x="1243013" y="0"/>
              <a:ext cx="2949575" cy="6848475"/>
            </a:xfrm>
            <a:custGeom>
              <a:avLst/>
              <a:gdLst>
                <a:gd name="T0" fmla="*/ 2147483646 w 620"/>
                <a:gd name="T1" fmla="*/ 0 h 1440"/>
                <a:gd name="T2" fmla="*/ 2147483646 w 620"/>
                <a:gd name="T3" fmla="*/ 2147483646 h 1440"/>
                <a:gd name="T4" fmla="*/ 0 60000 65536"/>
                <a:gd name="T5" fmla="*/ 0 60000 65536"/>
              </a:gdLst>
              <a:ahLst/>
              <a:cxnLst>
                <a:cxn ang="T4">
                  <a:pos x="T0" y="T1"/>
                </a:cxn>
                <a:cxn ang="T5">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5" name="Freeform 22">
              <a:extLst>
                <a:ext uri="{FF2B5EF4-FFF2-40B4-BE49-F238E27FC236}">
                  <a16:creationId xmlns:a16="http://schemas.microsoft.com/office/drawing/2014/main" id="{E2B178FB-4C03-5FF6-BBDF-609F9CA3B1B2}"/>
                </a:ext>
              </a:extLst>
            </p:cNvPr>
            <p:cNvSpPr>
              <a:spLocks/>
            </p:cNvSpPr>
            <p:nvPr/>
          </p:nvSpPr>
          <p:spPr bwMode="auto">
            <a:xfrm>
              <a:off x="1524000" y="0"/>
              <a:ext cx="1446213" cy="2030413"/>
            </a:xfrm>
            <a:custGeom>
              <a:avLst/>
              <a:gdLst>
                <a:gd name="T0" fmla="*/ 2147483646 w 304"/>
                <a:gd name="T1" fmla="*/ 0 h 427"/>
                <a:gd name="T2" fmla="*/ 0 w 304"/>
                <a:gd name="T3" fmla="*/ 2147483646 h 427"/>
                <a:gd name="T4" fmla="*/ 0 60000 65536"/>
                <a:gd name="T5" fmla="*/ 0 60000 65536"/>
              </a:gdLst>
              <a:ahLst/>
              <a:cxnLst>
                <a:cxn ang="T4">
                  <a:pos x="T0" y="T1"/>
                </a:cxn>
                <a:cxn ang="T5">
                  <a:pos x="T2" y="T3"/>
                </a:cxn>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6" name="Freeform 23">
              <a:extLst>
                <a:ext uri="{FF2B5EF4-FFF2-40B4-BE49-F238E27FC236}">
                  <a16:creationId xmlns:a16="http://schemas.microsoft.com/office/drawing/2014/main" id="{00B42137-11F5-D794-941D-5D15B14C846E}"/>
                </a:ext>
              </a:extLst>
            </p:cNvPr>
            <p:cNvSpPr>
              <a:spLocks/>
            </p:cNvSpPr>
            <p:nvPr/>
          </p:nvSpPr>
          <p:spPr bwMode="auto">
            <a:xfrm>
              <a:off x="1524000" y="9525"/>
              <a:ext cx="1246188" cy="1641475"/>
            </a:xfrm>
            <a:custGeom>
              <a:avLst/>
              <a:gdLst>
                <a:gd name="T0" fmla="*/ 2147483646 w 262"/>
                <a:gd name="T1" fmla="*/ 0 h 345"/>
                <a:gd name="T2" fmla="*/ 0 w 262"/>
                <a:gd name="T3" fmla="*/ 2147483646 h 345"/>
                <a:gd name="T4" fmla="*/ 0 60000 65536"/>
                <a:gd name="T5" fmla="*/ 0 60000 65536"/>
              </a:gdLst>
              <a:ahLst/>
              <a:cxnLst>
                <a:cxn ang="T4">
                  <a:pos x="T0" y="T1"/>
                </a:cxn>
                <a:cxn ang="T5">
                  <a:pos x="T2" y="T3"/>
                </a:cxn>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7" name="Freeform 24">
              <a:extLst>
                <a:ext uri="{FF2B5EF4-FFF2-40B4-BE49-F238E27FC236}">
                  <a16:creationId xmlns:a16="http://schemas.microsoft.com/office/drawing/2014/main" id="{87652B59-DCEB-B32A-78D6-C86AF0217588}"/>
                </a:ext>
              </a:extLst>
            </p:cNvPr>
            <p:cNvSpPr>
              <a:spLocks/>
            </p:cNvSpPr>
            <p:nvPr/>
          </p:nvSpPr>
          <p:spPr bwMode="auto">
            <a:xfrm>
              <a:off x="1524000" y="0"/>
              <a:ext cx="1036638" cy="1212850"/>
            </a:xfrm>
            <a:custGeom>
              <a:avLst/>
              <a:gdLst>
                <a:gd name="T0" fmla="*/ 2147483646 w 218"/>
                <a:gd name="T1" fmla="*/ 0 h 255"/>
                <a:gd name="T2" fmla="*/ 0 w 218"/>
                <a:gd name="T3" fmla="*/ 2147483646 h 255"/>
                <a:gd name="T4" fmla="*/ 0 60000 65536"/>
                <a:gd name="T5" fmla="*/ 0 60000 65536"/>
              </a:gdLst>
              <a:ahLst/>
              <a:cxnLst>
                <a:cxn ang="T4">
                  <a:pos x="T0" y="T1"/>
                </a:cxn>
                <a:cxn ang="T5">
                  <a:pos x="T2" y="T3"/>
                </a:cxn>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grpSp>
      <p:grpSp>
        <p:nvGrpSpPr>
          <p:cNvPr id="28" name="Group 26">
            <a:extLst>
              <a:ext uri="{FF2B5EF4-FFF2-40B4-BE49-F238E27FC236}">
                <a16:creationId xmlns:a16="http://schemas.microsoft.com/office/drawing/2014/main" id="{1201E984-61C7-0B5B-9A44-AB6A79E2F2AD}"/>
              </a:ext>
            </a:extLst>
          </p:cNvPr>
          <p:cNvGrpSpPr>
            <a:grpSpLocks/>
          </p:cNvGrpSpPr>
          <p:nvPr/>
        </p:nvGrpSpPr>
        <p:grpSpPr bwMode="auto">
          <a:xfrm>
            <a:off x="639763" y="1700213"/>
            <a:ext cx="3286125" cy="3470275"/>
            <a:chOff x="640080" y="1699589"/>
            <a:chExt cx="3286552" cy="3470421"/>
          </a:xfrm>
        </p:grpSpPr>
        <p:sp>
          <p:nvSpPr>
            <p:cNvPr id="29" name="Rectangle 27">
              <a:extLst>
                <a:ext uri="{FF2B5EF4-FFF2-40B4-BE49-F238E27FC236}">
                  <a16:creationId xmlns:a16="http://schemas.microsoft.com/office/drawing/2014/main" id="{759BF4E3-B1FC-E716-8F9E-F86E9DF623FE}"/>
                </a:ext>
              </a:extLst>
            </p:cNvPr>
            <p:cNvSpPr/>
            <p:nvPr/>
          </p:nvSpPr>
          <p:spPr>
            <a:xfrm>
              <a:off x="644843" y="1699589"/>
              <a:ext cx="3277026" cy="5032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Isosceles Triangle 22">
              <a:extLst>
                <a:ext uri="{FF2B5EF4-FFF2-40B4-BE49-F238E27FC236}">
                  <a16:creationId xmlns:a16="http://schemas.microsoft.com/office/drawing/2014/main" id="{E7F64163-5269-9DB3-766D-EE96CFE1E101}"/>
                </a:ext>
              </a:extLst>
            </p:cNvPr>
            <p:cNvSpPr/>
            <p:nvPr/>
          </p:nvSpPr>
          <p:spPr>
            <a:xfrm rot="10800000">
              <a:off x="2124585" y="4896949"/>
              <a:ext cx="317541" cy="2730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29">
              <a:extLst>
                <a:ext uri="{FF2B5EF4-FFF2-40B4-BE49-F238E27FC236}">
                  <a16:creationId xmlns:a16="http://schemas.microsoft.com/office/drawing/2014/main" id="{2CA6EA74-2EC0-60CA-0847-5A5A45FD4C30}"/>
                </a:ext>
              </a:extLst>
            </p:cNvPr>
            <p:cNvSpPr/>
            <p:nvPr/>
          </p:nvSpPr>
          <p:spPr>
            <a:xfrm>
              <a:off x="640080" y="2275875"/>
              <a:ext cx="3286552" cy="2624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19952" y="2355848"/>
            <a:ext cx="3122163" cy="2459028"/>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4706612" y="802200"/>
            <a:ext cx="3805123" cy="685800"/>
          </a:xfrm>
        </p:spPr>
        <p:txBody>
          <a:bodyPr anchor="ctr">
            <a:noAutofit/>
          </a:bodyPr>
          <a:lstStyle>
            <a:lvl1pPr marL="0" indent="0" algn="l">
              <a:lnSpc>
                <a:spcPct val="100000"/>
              </a:lnSpc>
              <a:buNone/>
              <a:defRPr sz="18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06636" y="1487999"/>
            <a:ext cx="3804674" cy="1775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5010" y="3585518"/>
            <a:ext cx="3819675" cy="685800"/>
          </a:xfrm>
        </p:spPr>
        <p:txBody>
          <a:bodyPr anchor="ctr">
            <a:noAutofit/>
          </a:bodyPr>
          <a:lstStyle>
            <a:lvl1pPr marL="0" indent="0" algn="l">
              <a:lnSpc>
                <a:spcPct val="100000"/>
              </a:lnSpc>
              <a:buNone/>
              <a:defRPr sz="18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95010" y="4270332"/>
            <a:ext cx="3819675" cy="17854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Date Placeholder 6">
            <a:extLst>
              <a:ext uri="{FF2B5EF4-FFF2-40B4-BE49-F238E27FC236}">
                <a16:creationId xmlns:a16="http://schemas.microsoft.com/office/drawing/2014/main" id="{C386E9D7-650A-B7FC-1C73-F2DADEC7B910}"/>
              </a:ext>
            </a:extLst>
          </p:cNvPr>
          <p:cNvSpPr>
            <a:spLocks noGrp="1"/>
          </p:cNvSpPr>
          <p:nvPr>
            <p:ph type="dt" sz="half" idx="10"/>
          </p:nvPr>
        </p:nvSpPr>
        <p:spPr/>
        <p:txBody>
          <a:bodyPr/>
          <a:lstStyle>
            <a:lvl1pPr>
              <a:defRPr/>
            </a:lvl1pPr>
          </a:lstStyle>
          <a:p>
            <a:pPr>
              <a:defRPr/>
            </a:pPr>
            <a:endParaRPr lang="en-US"/>
          </a:p>
        </p:txBody>
      </p:sp>
      <p:sp>
        <p:nvSpPr>
          <p:cNvPr id="33" name="Footer Placeholder 7">
            <a:extLst>
              <a:ext uri="{FF2B5EF4-FFF2-40B4-BE49-F238E27FC236}">
                <a16:creationId xmlns:a16="http://schemas.microsoft.com/office/drawing/2014/main" id="{341CC067-4FAA-C995-63C0-9FC662EEA41F}"/>
              </a:ext>
            </a:extLst>
          </p:cNvPr>
          <p:cNvSpPr>
            <a:spLocks noGrp="1"/>
          </p:cNvSpPr>
          <p:nvPr>
            <p:ph type="ftr" sz="quarter" idx="11"/>
          </p:nvPr>
        </p:nvSpPr>
        <p:spPr/>
        <p:txBody>
          <a:bodyPr/>
          <a:lstStyle>
            <a:lvl1pPr>
              <a:defRPr/>
            </a:lvl1pPr>
          </a:lstStyle>
          <a:p>
            <a:pPr>
              <a:defRPr/>
            </a:pPr>
            <a:endParaRPr lang="en-US"/>
          </a:p>
        </p:txBody>
      </p:sp>
      <p:sp>
        <p:nvSpPr>
          <p:cNvPr id="34" name="Slide Number Placeholder 8">
            <a:extLst>
              <a:ext uri="{FF2B5EF4-FFF2-40B4-BE49-F238E27FC236}">
                <a16:creationId xmlns:a16="http://schemas.microsoft.com/office/drawing/2014/main" id="{1B5E7F95-1809-E86A-2CFF-B7B4EBEA37E2}"/>
              </a:ext>
            </a:extLst>
          </p:cNvPr>
          <p:cNvSpPr>
            <a:spLocks noGrp="1"/>
          </p:cNvSpPr>
          <p:nvPr>
            <p:ph type="sldNum" sz="quarter" idx="12"/>
          </p:nvPr>
        </p:nvSpPr>
        <p:spPr/>
        <p:txBody>
          <a:bodyPr/>
          <a:lstStyle>
            <a:lvl1pPr>
              <a:defRPr/>
            </a:lvl1pPr>
          </a:lstStyle>
          <a:p>
            <a:pPr>
              <a:defRPr/>
            </a:pPr>
            <a:fld id="{3D8C5DA1-73DF-40DF-A1B5-B0406287AE4E}" type="slidenum">
              <a:rPr lang="en-US" altLang="es-PR"/>
              <a:pPr>
                <a:defRPr/>
              </a:pPr>
              <a:t>‹#›</a:t>
            </a:fld>
            <a:endParaRPr lang="en-US" altLang="es-PR"/>
          </a:p>
        </p:txBody>
      </p:sp>
    </p:spTree>
    <p:extLst>
      <p:ext uri="{BB962C8B-B14F-4D97-AF65-F5344CB8AC3E}">
        <p14:creationId xmlns:p14="http://schemas.microsoft.com/office/powerpoint/2010/main" val="1011896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a:extLst>
              <a:ext uri="{FF2B5EF4-FFF2-40B4-BE49-F238E27FC236}">
                <a16:creationId xmlns:a16="http://schemas.microsoft.com/office/drawing/2014/main" id="{95467BCE-6D3B-A4A2-B13C-C2FA0547B9B2}"/>
              </a:ext>
            </a:extLst>
          </p:cNvPr>
          <p:cNvGrpSpPr>
            <a:grpSpLocks/>
          </p:cNvGrpSpPr>
          <p:nvPr/>
        </p:nvGrpSpPr>
        <p:grpSpPr bwMode="auto">
          <a:xfrm>
            <a:off x="-285750" y="0"/>
            <a:ext cx="9421813" cy="6858000"/>
            <a:chOff x="1243013" y="0"/>
            <a:chExt cx="9402763" cy="6858001"/>
          </a:xfrm>
        </p:grpSpPr>
        <p:sp>
          <p:nvSpPr>
            <p:cNvPr id="4" name="Freeform 5">
              <a:extLst>
                <a:ext uri="{FF2B5EF4-FFF2-40B4-BE49-F238E27FC236}">
                  <a16:creationId xmlns:a16="http://schemas.microsoft.com/office/drawing/2014/main" id="{5E3681C0-6C58-677E-4AAE-B67DB1CA73DF}"/>
                </a:ext>
              </a:extLst>
            </p:cNvPr>
            <p:cNvSpPr>
              <a:spLocks/>
            </p:cNvSpPr>
            <p:nvPr/>
          </p:nvSpPr>
          <p:spPr bwMode="auto">
            <a:xfrm>
              <a:off x="2289175" y="0"/>
              <a:ext cx="3867150" cy="6848475"/>
            </a:xfrm>
            <a:custGeom>
              <a:avLst/>
              <a:gdLst>
                <a:gd name="T0" fmla="*/ 2147483646 w 813"/>
                <a:gd name="T1" fmla="*/ 0 h 1440"/>
                <a:gd name="T2" fmla="*/ 2147483646 w 813"/>
                <a:gd name="T3" fmla="*/ 2147483646 h 1440"/>
                <a:gd name="T4" fmla="*/ 0 60000 65536"/>
                <a:gd name="T5" fmla="*/ 0 60000 65536"/>
              </a:gdLst>
              <a:ahLst/>
              <a:cxnLst>
                <a:cxn ang="T4">
                  <a:pos x="T0" y="T1"/>
                </a:cxn>
                <a:cxn ang="T5">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5" name="Freeform 6">
              <a:extLst>
                <a:ext uri="{FF2B5EF4-FFF2-40B4-BE49-F238E27FC236}">
                  <a16:creationId xmlns:a16="http://schemas.microsoft.com/office/drawing/2014/main" id="{0F63CE97-2858-632F-D71C-C8E0E8A42774}"/>
                </a:ext>
              </a:extLst>
            </p:cNvPr>
            <p:cNvSpPr>
              <a:spLocks/>
            </p:cNvSpPr>
            <p:nvPr/>
          </p:nvSpPr>
          <p:spPr bwMode="auto">
            <a:xfrm>
              <a:off x="9604375" y="9525"/>
              <a:ext cx="1041400" cy="328613"/>
            </a:xfrm>
            <a:custGeom>
              <a:avLst/>
              <a:gdLst>
                <a:gd name="T0" fmla="*/ 2147483646 w 219"/>
                <a:gd name="T1" fmla="*/ 2147483646 h 69"/>
                <a:gd name="T2" fmla="*/ 0 w 219"/>
                <a:gd name="T3" fmla="*/ 0 h 69"/>
                <a:gd name="T4" fmla="*/ 0 60000 65536"/>
                <a:gd name="T5" fmla="*/ 0 60000 65536"/>
              </a:gdLst>
              <a:ahLst/>
              <a:cxnLst>
                <a:cxn ang="T4">
                  <a:pos x="T0" y="T1"/>
                </a:cxn>
                <a:cxn ang="T5">
                  <a:pos x="T2" y="T3"/>
                </a:cxn>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6" name="Freeform 7">
              <a:extLst>
                <a:ext uri="{FF2B5EF4-FFF2-40B4-BE49-F238E27FC236}">
                  <a16:creationId xmlns:a16="http://schemas.microsoft.com/office/drawing/2014/main" id="{1D4883B2-43DD-7644-7F0F-EBFC720C21B8}"/>
                </a:ext>
              </a:extLst>
            </p:cNvPr>
            <p:cNvSpPr>
              <a:spLocks/>
            </p:cNvSpPr>
            <p:nvPr/>
          </p:nvSpPr>
          <p:spPr bwMode="auto">
            <a:xfrm>
              <a:off x="9223375" y="5578475"/>
              <a:ext cx="1422400" cy="1270000"/>
            </a:xfrm>
            <a:custGeom>
              <a:avLst/>
              <a:gdLst>
                <a:gd name="T0" fmla="*/ 0 w 299"/>
                <a:gd name="T1" fmla="*/ 2147483646 h 267"/>
                <a:gd name="T2" fmla="*/ 2147483646 w 299"/>
                <a:gd name="T3" fmla="*/ 0 h 267"/>
                <a:gd name="T4" fmla="*/ 0 60000 65536"/>
                <a:gd name="T5" fmla="*/ 0 60000 65536"/>
              </a:gdLst>
              <a:ahLst/>
              <a:cxnLst>
                <a:cxn ang="T4">
                  <a:pos x="T0" y="T1"/>
                </a:cxn>
                <a:cxn ang="T5">
                  <a:pos x="T2" y="T3"/>
                </a:cxn>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7" name="Freeform 8">
              <a:extLst>
                <a:ext uri="{FF2B5EF4-FFF2-40B4-BE49-F238E27FC236}">
                  <a16:creationId xmlns:a16="http://schemas.microsoft.com/office/drawing/2014/main" id="{47D45F66-053A-3DDB-850D-550A612742FC}"/>
                </a:ext>
              </a:extLst>
            </p:cNvPr>
            <p:cNvSpPr>
              <a:spLocks/>
            </p:cNvSpPr>
            <p:nvPr/>
          </p:nvSpPr>
          <p:spPr bwMode="auto">
            <a:xfrm>
              <a:off x="2103438" y="0"/>
              <a:ext cx="3681413" cy="6848475"/>
            </a:xfrm>
            <a:custGeom>
              <a:avLst/>
              <a:gdLst>
                <a:gd name="T0" fmla="*/ 2147483646 w 774"/>
                <a:gd name="T1" fmla="*/ 0 h 1440"/>
                <a:gd name="T2" fmla="*/ 2147483646 w 774"/>
                <a:gd name="T3" fmla="*/ 2147483646 h 1440"/>
                <a:gd name="T4" fmla="*/ 0 60000 65536"/>
                <a:gd name="T5" fmla="*/ 0 60000 65536"/>
              </a:gdLst>
              <a:ahLst/>
              <a:cxnLst>
                <a:cxn ang="T4">
                  <a:pos x="T0" y="T1"/>
                </a:cxn>
                <a:cxn ang="T5">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8" name="Freeform 9">
              <a:extLst>
                <a:ext uri="{FF2B5EF4-FFF2-40B4-BE49-F238E27FC236}">
                  <a16:creationId xmlns:a16="http://schemas.microsoft.com/office/drawing/2014/main" id="{3CF17DF5-CFD5-5D87-E4D5-E954BC92FC13}"/>
                </a:ext>
              </a:extLst>
            </p:cNvPr>
            <p:cNvSpPr>
              <a:spLocks/>
            </p:cNvSpPr>
            <p:nvPr/>
          </p:nvSpPr>
          <p:spPr bwMode="auto">
            <a:xfrm>
              <a:off x="10179050" y="9525"/>
              <a:ext cx="466725" cy="157163"/>
            </a:xfrm>
            <a:custGeom>
              <a:avLst/>
              <a:gdLst>
                <a:gd name="T0" fmla="*/ 2147483646 w 98"/>
                <a:gd name="T1" fmla="*/ 2147483646 h 33"/>
                <a:gd name="T2" fmla="*/ 0 w 98"/>
                <a:gd name="T3" fmla="*/ 0 h 33"/>
                <a:gd name="T4" fmla="*/ 0 60000 65536"/>
                <a:gd name="T5" fmla="*/ 0 60000 65536"/>
              </a:gdLst>
              <a:ahLst/>
              <a:cxnLst>
                <a:cxn ang="T4">
                  <a:pos x="T0" y="T1"/>
                </a:cxn>
                <a:cxn ang="T5">
                  <a:pos x="T2" y="T3"/>
                </a:cxn>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9" name="Freeform 10">
              <a:extLst>
                <a:ext uri="{FF2B5EF4-FFF2-40B4-BE49-F238E27FC236}">
                  <a16:creationId xmlns:a16="http://schemas.microsoft.com/office/drawing/2014/main" id="{52DADC2E-2101-0398-F0FF-688E3023515C}"/>
                </a:ext>
              </a:extLst>
            </p:cNvPr>
            <p:cNvSpPr>
              <a:spLocks/>
            </p:cNvSpPr>
            <p:nvPr/>
          </p:nvSpPr>
          <p:spPr bwMode="auto">
            <a:xfrm>
              <a:off x="9471025" y="5811838"/>
              <a:ext cx="1174750" cy="1046163"/>
            </a:xfrm>
            <a:custGeom>
              <a:avLst/>
              <a:gdLst>
                <a:gd name="T0" fmla="*/ 0 w 247"/>
                <a:gd name="T1" fmla="*/ 2147483646 h 220"/>
                <a:gd name="T2" fmla="*/ 2147483646 w 247"/>
                <a:gd name="T3" fmla="*/ 0 h 220"/>
                <a:gd name="T4" fmla="*/ 0 60000 65536"/>
                <a:gd name="T5" fmla="*/ 0 60000 65536"/>
              </a:gdLst>
              <a:ahLst/>
              <a:cxnLst>
                <a:cxn ang="T4">
                  <a:pos x="T0" y="T1"/>
                </a:cxn>
                <a:cxn ang="T5">
                  <a:pos x="T2" y="T3"/>
                </a:cxn>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0" name="Freeform 11">
              <a:extLst>
                <a:ext uri="{FF2B5EF4-FFF2-40B4-BE49-F238E27FC236}">
                  <a16:creationId xmlns:a16="http://schemas.microsoft.com/office/drawing/2014/main" id="{853C798F-CEC7-4236-9573-F1DCB2405F96}"/>
                </a:ext>
              </a:extLst>
            </p:cNvPr>
            <p:cNvSpPr>
              <a:spLocks/>
            </p:cNvSpPr>
            <p:nvPr/>
          </p:nvSpPr>
          <p:spPr bwMode="auto">
            <a:xfrm>
              <a:off x="1985963" y="0"/>
              <a:ext cx="3622675" cy="6848475"/>
            </a:xfrm>
            <a:custGeom>
              <a:avLst/>
              <a:gdLst>
                <a:gd name="T0" fmla="*/ 2147483646 w 762"/>
                <a:gd name="T1" fmla="*/ 0 h 1440"/>
                <a:gd name="T2" fmla="*/ 2147483646 w 762"/>
                <a:gd name="T3" fmla="*/ 2147483646 h 1440"/>
                <a:gd name="T4" fmla="*/ 0 60000 65536"/>
                <a:gd name="T5" fmla="*/ 0 60000 65536"/>
              </a:gdLst>
              <a:ahLst/>
              <a:cxnLst>
                <a:cxn ang="T4">
                  <a:pos x="T0" y="T1"/>
                </a:cxn>
                <a:cxn ang="T5">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1" name="Freeform 12">
              <a:extLst>
                <a:ext uri="{FF2B5EF4-FFF2-40B4-BE49-F238E27FC236}">
                  <a16:creationId xmlns:a16="http://schemas.microsoft.com/office/drawing/2014/main" id="{D15C304F-78D1-C1A7-260B-BF052FF82F88}"/>
                </a:ext>
              </a:extLst>
            </p:cNvPr>
            <p:cNvSpPr>
              <a:spLocks/>
            </p:cNvSpPr>
            <p:nvPr/>
          </p:nvSpPr>
          <p:spPr bwMode="auto">
            <a:xfrm>
              <a:off x="10479088" y="9525"/>
              <a:ext cx="166688" cy="57150"/>
            </a:xfrm>
            <a:custGeom>
              <a:avLst/>
              <a:gdLst>
                <a:gd name="T0" fmla="*/ 2147483646 w 35"/>
                <a:gd name="T1" fmla="*/ 2147483646 h 12"/>
                <a:gd name="T2" fmla="*/ 0 w 35"/>
                <a:gd name="T3" fmla="*/ 0 h 12"/>
                <a:gd name="T4" fmla="*/ 0 60000 65536"/>
                <a:gd name="T5" fmla="*/ 0 60000 65536"/>
              </a:gdLst>
              <a:ahLst/>
              <a:cxnLst>
                <a:cxn ang="T4">
                  <a:pos x="T0" y="T1"/>
                </a:cxn>
                <a:cxn ang="T5">
                  <a:pos x="T2" y="T3"/>
                </a:cxn>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2" name="Freeform 13">
              <a:extLst>
                <a:ext uri="{FF2B5EF4-FFF2-40B4-BE49-F238E27FC236}">
                  <a16:creationId xmlns:a16="http://schemas.microsoft.com/office/drawing/2014/main" id="{6111E7C7-84F3-1A36-BCEC-BC987D187D95}"/>
                </a:ext>
              </a:extLst>
            </p:cNvPr>
            <p:cNvSpPr>
              <a:spLocks/>
            </p:cNvSpPr>
            <p:nvPr/>
          </p:nvSpPr>
          <p:spPr bwMode="auto">
            <a:xfrm>
              <a:off x="9618663" y="5940425"/>
              <a:ext cx="1027113" cy="908050"/>
            </a:xfrm>
            <a:custGeom>
              <a:avLst/>
              <a:gdLst>
                <a:gd name="T0" fmla="*/ 0 w 216"/>
                <a:gd name="T1" fmla="*/ 2147483646 h 191"/>
                <a:gd name="T2" fmla="*/ 2147483646 w 216"/>
                <a:gd name="T3" fmla="*/ 0 h 191"/>
                <a:gd name="T4" fmla="*/ 0 60000 65536"/>
                <a:gd name="T5" fmla="*/ 0 60000 65536"/>
              </a:gdLst>
              <a:ahLst/>
              <a:cxnLst>
                <a:cxn ang="T4">
                  <a:pos x="T0" y="T1"/>
                </a:cxn>
                <a:cxn ang="T5">
                  <a:pos x="T2" y="T3"/>
                </a:cxn>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 name="Freeform 14">
              <a:extLst>
                <a:ext uri="{FF2B5EF4-FFF2-40B4-BE49-F238E27FC236}">
                  <a16:creationId xmlns:a16="http://schemas.microsoft.com/office/drawing/2014/main" id="{48045D03-0417-AC9D-2EAE-D1EDF52896B5}"/>
                </a:ext>
              </a:extLst>
            </p:cNvPr>
            <p:cNvSpPr>
              <a:spLocks/>
            </p:cNvSpPr>
            <p:nvPr/>
          </p:nvSpPr>
          <p:spPr bwMode="auto">
            <a:xfrm>
              <a:off x="1985963" y="0"/>
              <a:ext cx="3248025" cy="6848475"/>
            </a:xfrm>
            <a:custGeom>
              <a:avLst/>
              <a:gdLst>
                <a:gd name="T0" fmla="*/ 2147483646 w 683"/>
                <a:gd name="T1" fmla="*/ 0 h 1440"/>
                <a:gd name="T2" fmla="*/ 2147483646 w 683"/>
                <a:gd name="T3" fmla="*/ 2147483646 h 1440"/>
                <a:gd name="T4" fmla="*/ 0 60000 65536"/>
                <a:gd name="T5" fmla="*/ 0 60000 65536"/>
              </a:gdLst>
              <a:ahLst/>
              <a:cxnLst>
                <a:cxn ang="T4">
                  <a:pos x="T0" y="T1"/>
                </a:cxn>
                <a:cxn ang="T5">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4" name="Freeform 15">
              <a:extLst>
                <a:ext uri="{FF2B5EF4-FFF2-40B4-BE49-F238E27FC236}">
                  <a16:creationId xmlns:a16="http://schemas.microsoft.com/office/drawing/2014/main" id="{54622690-3D95-FA72-BDC0-6F169CE53B75}"/>
                </a:ext>
              </a:extLst>
            </p:cNvPr>
            <p:cNvSpPr>
              <a:spLocks/>
            </p:cNvSpPr>
            <p:nvPr/>
          </p:nvSpPr>
          <p:spPr bwMode="auto">
            <a:xfrm>
              <a:off x="9780588" y="6054725"/>
              <a:ext cx="865188" cy="793750"/>
            </a:xfrm>
            <a:custGeom>
              <a:avLst/>
              <a:gdLst>
                <a:gd name="T0" fmla="*/ 0 w 182"/>
                <a:gd name="T1" fmla="*/ 2147483646 h 167"/>
                <a:gd name="T2" fmla="*/ 2147483646 w 182"/>
                <a:gd name="T3" fmla="*/ 0 h 167"/>
                <a:gd name="T4" fmla="*/ 0 60000 65536"/>
                <a:gd name="T5" fmla="*/ 0 60000 65536"/>
              </a:gdLst>
              <a:ahLst/>
              <a:cxnLst>
                <a:cxn ang="T4">
                  <a:pos x="T0" y="T1"/>
                </a:cxn>
                <a:cxn ang="T5">
                  <a:pos x="T2" y="T3"/>
                </a:cxn>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5" name="Freeform 16">
              <a:extLst>
                <a:ext uri="{FF2B5EF4-FFF2-40B4-BE49-F238E27FC236}">
                  <a16:creationId xmlns:a16="http://schemas.microsoft.com/office/drawing/2014/main" id="{221CE23A-566A-8357-42A7-3B649C53F505}"/>
                </a:ext>
              </a:extLst>
            </p:cNvPr>
            <p:cNvSpPr>
              <a:spLocks/>
            </p:cNvSpPr>
            <p:nvPr/>
          </p:nvSpPr>
          <p:spPr bwMode="auto">
            <a:xfrm>
              <a:off x="1871663" y="0"/>
              <a:ext cx="3233738" cy="6848475"/>
            </a:xfrm>
            <a:custGeom>
              <a:avLst/>
              <a:gdLst>
                <a:gd name="T0" fmla="*/ 2147483646 w 680"/>
                <a:gd name="T1" fmla="*/ 0 h 1440"/>
                <a:gd name="T2" fmla="*/ 2147483646 w 680"/>
                <a:gd name="T3" fmla="*/ 2147483646 h 1440"/>
                <a:gd name="T4" fmla="*/ 0 60000 65536"/>
                <a:gd name="T5" fmla="*/ 0 60000 65536"/>
              </a:gdLst>
              <a:ahLst/>
              <a:cxnLst>
                <a:cxn ang="T4">
                  <a:pos x="T0" y="T1"/>
                </a:cxn>
                <a:cxn ang="T5">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6" name="Freeform 17">
              <a:extLst>
                <a:ext uri="{FF2B5EF4-FFF2-40B4-BE49-F238E27FC236}">
                  <a16:creationId xmlns:a16="http://schemas.microsoft.com/office/drawing/2014/main" id="{52A19776-D5B9-A561-26A7-6C1ECF3E1CEC}"/>
                </a:ext>
              </a:extLst>
            </p:cNvPr>
            <p:cNvSpPr>
              <a:spLocks/>
            </p:cNvSpPr>
            <p:nvPr/>
          </p:nvSpPr>
          <p:spPr bwMode="auto">
            <a:xfrm>
              <a:off x="9956800" y="6216650"/>
              <a:ext cx="688975" cy="631825"/>
            </a:xfrm>
            <a:custGeom>
              <a:avLst/>
              <a:gdLst>
                <a:gd name="T0" fmla="*/ 0 w 145"/>
                <a:gd name="T1" fmla="*/ 2147483646 h 133"/>
                <a:gd name="T2" fmla="*/ 2147483646 w 145"/>
                <a:gd name="T3" fmla="*/ 0 h 133"/>
                <a:gd name="T4" fmla="*/ 0 60000 65536"/>
                <a:gd name="T5" fmla="*/ 0 60000 65536"/>
              </a:gdLst>
              <a:ahLst/>
              <a:cxnLst>
                <a:cxn ang="T4">
                  <a:pos x="T0" y="T1"/>
                </a:cxn>
                <a:cxn ang="T5">
                  <a:pos x="T2" y="T3"/>
                </a:cxn>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7" name="Freeform 18">
              <a:extLst>
                <a:ext uri="{FF2B5EF4-FFF2-40B4-BE49-F238E27FC236}">
                  <a16:creationId xmlns:a16="http://schemas.microsoft.com/office/drawing/2014/main" id="{8F2D79D8-DE21-D865-2EA7-BA07F21D124E}"/>
                </a:ext>
              </a:extLst>
            </p:cNvPr>
            <p:cNvSpPr>
              <a:spLocks/>
            </p:cNvSpPr>
            <p:nvPr/>
          </p:nvSpPr>
          <p:spPr bwMode="auto">
            <a:xfrm>
              <a:off x="1466850" y="0"/>
              <a:ext cx="3424238" cy="6848475"/>
            </a:xfrm>
            <a:custGeom>
              <a:avLst/>
              <a:gdLst>
                <a:gd name="T0" fmla="*/ 2147483646 w 720"/>
                <a:gd name="T1" fmla="*/ 0 h 1440"/>
                <a:gd name="T2" fmla="*/ 2147483646 w 720"/>
                <a:gd name="T3" fmla="*/ 2147483646 h 1440"/>
                <a:gd name="T4" fmla="*/ 0 60000 65536"/>
                <a:gd name="T5" fmla="*/ 0 60000 65536"/>
              </a:gdLst>
              <a:ahLst/>
              <a:cxnLst>
                <a:cxn ang="T4">
                  <a:pos x="T0" y="T1"/>
                </a:cxn>
                <a:cxn ang="T5">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8" name="Freeform 19">
              <a:extLst>
                <a:ext uri="{FF2B5EF4-FFF2-40B4-BE49-F238E27FC236}">
                  <a16:creationId xmlns:a16="http://schemas.microsoft.com/office/drawing/2014/main" id="{FBAFAAE6-825E-2760-CAFF-77736464B8B7}"/>
                </a:ext>
              </a:extLst>
            </p:cNvPr>
            <p:cNvSpPr>
              <a:spLocks/>
            </p:cNvSpPr>
            <p:nvPr/>
          </p:nvSpPr>
          <p:spPr bwMode="auto">
            <a:xfrm>
              <a:off x="10264775" y="6519863"/>
              <a:ext cx="381000" cy="328613"/>
            </a:xfrm>
            <a:custGeom>
              <a:avLst/>
              <a:gdLst>
                <a:gd name="T0" fmla="*/ 0 w 80"/>
                <a:gd name="T1" fmla="*/ 2147483646 h 69"/>
                <a:gd name="T2" fmla="*/ 2147483646 w 80"/>
                <a:gd name="T3" fmla="*/ 0 h 69"/>
                <a:gd name="T4" fmla="*/ 0 60000 65536"/>
                <a:gd name="T5" fmla="*/ 0 60000 65536"/>
              </a:gdLst>
              <a:ahLst/>
              <a:cxnLst>
                <a:cxn ang="T4">
                  <a:pos x="T0" y="T1"/>
                </a:cxn>
                <a:cxn ang="T5">
                  <a:pos x="T2" y="T3"/>
                </a:cxn>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9" name="Freeform 20">
              <a:extLst>
                <a:ext uri="{FF2B5EF4-FFF2-40B4-BE49-F238E27FC236}">
                  <a16:creationId xmlns:a16="http://schemas.microsoft.com/office/drawing/2014/main" id="{2FE99486-E2AB-C3E5-9CE4-21774AD6B546}"/>
                </a:ext>
              </a:extLst>
            </p:cNvPr>
            <p:cNvSpPr>
              <a:spLocks/>
            </p:cNvSpPr>
            <p:nvPr/>
          </p:nvSpPr>
          <p:spPr bwMode="auto">
            <a:xfrm>
              <a:off x="1581150" y="0"/>
              <a:ext cx="2720975" cy="6848475"/>
            </a:xfrm>
            <a:custGeom>
              <a:avLst/>
              <a:gdLst>
                <a:gd name="T0" fmla="*/ 2147483646 w 572"/>
                <a:gd name="T1" fmla="*/ 0 h 1440"/>
                <a:gd name="T2" fmla="*/ 2147483646 w 572"/>
                <a:gd name="T3" fmla="*/ 2147483646 h 1440"/>
                <a:gd name="T4" fmla="*/ 0 60000 65536"/>
                <a:gd name="T5" fmla="*/ 0 60000 65536"/>
              </a:gdLst>
              <a:ahLst/>
              <a:cxnLst>
                <a:cxn ang="T4">
                  <a:pos x="T0" y="T1"/>
                </a:cxn>
                <a:cxn ang="T5">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0" name="Freeform 21">
              <a:extLst>
                <a:ext uri="{FF2B5EF4-FFF2-40B4-BE49-F238E27FC236}">
                  <a16:creationId xmlns:a16="http://schemas.microsoft.com/office/drawing/2014/main" id="{DAAE90CF-BCF3-969B-E694-2F80F40ED9F6}"/>
                </a:ext>
              </a:extLst>
            </p:cNvPr>
            <p:cNvSpPr>
              <a:spLocks/>
            </p:cNvSpPr>
            <p:nvPr/>
          </p:nvSpPr>
          <p:spPr bwMode="auto">
            <a:xfrm>
              <a:off x="1243013" y="0"/>
              <a:ext cx="2949575" cy="6848475"/>
            </a:xfrm>
            <a:custGeom>
              <a:avLst/>
              <a:gdLst>
                <a:gd name="T0" fmla="*/ 2147483646 w 620"/>
                <a:gd name="T1" fmla="*/ 0 h 1440"/>
                <a:gd name="T2" fmla="*/ 2147483646 w 620"/>
                <a:gd name="T3" fmla="*/ 2147483646 h 1440"/>
                <a:gd name="T4" fmla="*/ 0 60000 65536"/>
                <a:gd name="T5" fmla="*/ 0 60000 65536"/>
              </a:gdLst>
              <a:ahLst/>
              <a:cxnLst>
                <a:cxn ang="T4">
                  <a:pos x="T0" y="T1"/>
                </a:cxn>
                <a:cxn ang="T5">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1" name="Freeform 22">
              <a:extLst>
                <a:ext uri="{FF2B5EF4-FFF2-40B4-BE49-F238E27FC236}">
                  <a16:creationId xmlns:a16="http://schemas.microsoft.com/office/drawing/2014/main" id="{D9F0AE15-D41B-8E48-7FCE-80EC85DA0DB0}"/>
                </a:ext>
              </a:extLst>
            </p:cNvPr>
            <p:cNvSpPr>
              <a:spLocks/>
            </p:cNvSpPr>
            <p:nvPr/>
          </p:nvSpPr>
          <p:spPr bwMode="auto">
            <a:xfrm>
              <a:off x="1524000" y="0"/>
              <a:ext cx="1446213" cy="2030413"/>
            </a:xfrm>
            <a:custGeom>
              <a:avLst/>
              <a:gdLst>
                <a:gd name="T0" fmla="*/ 2147483646 w 304"/>
                <a:gd name="T1" fmla="*/ 0 h 427"/>
                <a:gd name="T2" fmla="*/ 0 w 304"/>
                <a:gd name="T3" fmla="*/ 2147483646 h 427"/>
                <a:gd name="T4" fmla="*/ 0 60000 65536"/>
                <a:gd name="T5" fmla="*/ 0 60000 65536"/>
              </a:gdLst>
              <a:ahLst/>
              <a:cxnLst>
                <a:cxn ang="T4">
                  <a:pos x="T0" y="T1"/>
                </a:cxn>
                <a:cxn ang="T5">
                  <a:pos x="T2" y="T3"/>
                </a:cxn>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2" name="Freeform 23">
              <a:extLst>
                <a:ext uri="{FF2B5EF4-FFF2-40B4-BE49-F238E27FC236}">
                  <a16:creationId xmlns:a16="http://schemas.microsoft.com/office/drawing/2014/main" id="{B16FEA3D-CBE1-8E2B-BC36-86C694758162}"/>
                </a:ext>
              </a:extLst>
            </p:cNvPr>
            <p:cNvSpPr>
              <a:spLocks/>
            </p:cNvSpPr>
            <p:nvPr/>
          </p:nvSpPr>
          <p:spPr bwMode="auto">
            <a:xfrm>
              <a:off x="1524000" y="9525"/>
              <a:ext cx="1246188" cy="1641475"/>
            </a:xfrm>
            <a:custGeom>
              <a:avLst/>
              <a:gdLst>
                <a:gd name="T0" fmla="*/ 2147483646 w 262"/>
                <a:gd name="T1" fmla="*/ 0 h 345"/>
                <a:gd name="T2" fmla="*/ 0 w 262"/>
                <a:gd name="T3" fmla="*/ 2147483646 h 345"/>
                <a:gd name="T4" fmla="*/ 0 60000 65536"/>
                <a:gd name="T5" fmla="*/ 0 60000 65536"/>
              </a:gdLst>
              <a:ahLst/>
              <a:cxnLst>
                <a:cxn ang="T4">
                  <a:pos x="T0" y="T1"/>
                </a:cxn>
                <a:cxn ang="T5">
                  <a:pos x="T2" y="T3"/>
                </a:cxn>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3" name="Freeform 24">
              <a:extLst>
                <a:ext uri="{FF2B5EF4-FFF2-40B4-BE49-F238E27FC236}">
                  <a16:creationId xmlns:a16="http://schemas.microsoft.com/office/drawing/2014/main" id="{DE1BEBD0-F910-CEE2-359D-F6C13425F35A}"/>
                </a:ext>
              </a:extLst>
            </p:cNvPr>
            <p:cNvSpPr>
              <a:spLocks/>
            </p:cNvSpPr>
            <p:nvPr/>
          </p:nvSpPr>
          <p:spPr bwMode="auto">
            <a:xfrm>
              <a:off x="1524000" y="0"/>
              <a:ext cx="1036638" cy="1212850"/>
            </a:xfrm>
            <a:custGeom>
              <a:avLst/>
              <a:gdLst>
                <a:gd name="T0" fmla="*/ 2147483646 w 218"/>
                <a:gd name="T1" fmla="*/ 0 h 255"/>
                <a:gd name="T2" fmla="*/ 0 w 218"/>
                <a:gd name="T3" fmla="*/ 2147483646 h 255"/>
                <a:gd name="T4" fmla="*/ 0 60000 65536"/>
                <a:gd name="T5" fmla="*/ 0 60000 65536"/>
              </a:gdLst>
              <a:ahLst/>
              <a:cxnLst>
                <a:cxn ang="T4">
                  <a:pos x="T0" y="T1"/>
                </a:cxn>
                <a:cxn ang="T5">
                  <a:pos x="T2" y="T3"/>
                </a:cxn>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grpSp>
      <p:grpSp>
        <p:nvGrpSpPr>
          <p:cNvPr id="24" name="Group 27">
            <a:extLst>
              <a:ext uri="{FF2B5EF4-FFF2-40B4-BE49-F238E27FC236}">
                <a16:creationId xmlns:a16="http://schemas.microsoft.com/office/drawing/2014/main" id="{7FF49E5E-4616-9EEB-BB97-0851C9462A48}"/>
              </a:ext>
            </a:extLst>
          </p:cNvPr>
          <p:cNvGrpSpPr>
            <a:grpSpLocks/>
          </p:cNvGrpSpPr>
          <p:nvPr/>
        </p:nvGrpSpPr>
        <p:grpSpPr bwMode="auto">
          <a:xfrm>
            <a:off x="639763" y="1700213"/>
            <a:ext cx="3286125" cy="3470275"/>
            <a:chOff x="640080" y="1699589"/>
            <a:chExt cx="3286552" cy="3470421"/>
          </a:xfrm>
        </p:grpSpPr>
        <p:sp>
          <p:nvSpPr>
            <p:cNvPr id="25" name="Rectangle 27">
              <a:extLst>
                <a:ext uri="{FF2B5EF4-FFF2-40B4-BE49-F238E27FC236}">
                  <a16:creationId xmlns:a16="http://schemas.microsoft.com/office/drawing/2014/main" id="{63522ACB-C884-B4CE-984F-49053D7657C1}"/>
                </a:ext>
              </a:extLst>
            </p:cNvPr>
            <p:cNvSpPr/>
            <p:nvPr/>
          </p:nvSpPr>
          <p:spPr>
            <a:xfrm>
              <a:off x="644843" y="1699589"/>
              <a:ext cx="3277026" cy="5032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a:extLst>
                <a:ext uri="{FF2B5EF4-FFF2-40B4-BE49-F238E27FC236}">
                  <a16:creationId xmlns:a16="http://schemas.microsoft.com/office/drawing/2014/main" id="{5891DC48-6387-10CE-34B5-E01537E6358F}"/>
                </a:ext>
              </a:extLst>
            </p:cNvPr>
            <p:cNvSpPr/>
            <p:nvPr/>
          </p:nvSpPr>
          <p:spPr>
            <a:xfrm rot="10800000">
              <a:off x="2124585" y="4896949"/>
              <a:ext cx="317541" cy="2730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9">
              <a:extLst>
                <a:ext uri="{FF2B5EF4-FFF2-40B4-BE49-F238E27FC236}">
                  <a16:creationId xmlns:a16="http://schemas.microsoft.com/office/drawing/2014/main" id="{9F369D68-3B61-7EDA-B8F1-F3172A880DBB}"/>
                </a:ext>
              </a:extLst>
            </p:cNvPr>
            <p:cNvSpPr/>
            <p:nvPr/>
          </p:nvSpPr>
          <p:spPr>
            <a:xfrm>
              <a:off x="640080" y="2275875"/>
              <a:ext cx="3286552" cy="2624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7" cy="2464952"/>
          </a:xfrm>
        </p:spPr>
        <p:txBody>
          <a:bodyPr/>
          <a:lstStyle>
            <a:lvl1pPr>
              <a:defRPr>
                <a:solidFill>
                  <a:srgbClr val="FFFEFF"/>
                </a:solidFill>
              </a:defRPr>
            </a:lvl1pPr>
          </a:lstStyle>
          <a:p>
            <a:r>
              <a:rPr lang="en-US"/>
              <a:t>Click to edit Master title style</a:t>
            </a:r>
            <a:endParaRPr lang="en-US" dirty="0"/>
          </a:p>
        </p:txBody>
      </p:sp>
      <p:sp>
        <p:nvSpPr>
          <p:cNvPr id="28" name="Date Placeholder 2">
            <a:extLst>
              <a:ext uri="{FF2B5EF4-FFF2-40B4-BE49-F238E27FC236}">
                <a16:creationId xmlns:a16="http://schemas.microsoft.com/office/drawing/2014/main" id="{18064AD8-ACCB-7576-D5D1-4B0E0AE3E618}"/>
              </a:ext>
            </a:extLst>
          </p:cNvPr>
          <p:cNvSpPr>
            <a:spLocks noGrp="1"/>
          </p:cNvSpPr>
          <p:nvPr>
            <p:ph type="dt" sz="half" idx="10"/>
          </p:nvPr>
        </p:nvSpPr>
        <p:spPr/>
        <p:txBody>
          <a:bodyPr/>
          <a:lstStyle>
            <a:lvl1pPr>
              <a:defRPr/>
            </a:lvl1pPr>
          </a:lstStyle>
          <a:p>
            <a:pPr>
              <a:defRPr/>
            </a:pPr>
            <a:endParaRPr lang="en-US"/>
          </a:p>
        </p:txBody>
      </p:sp>
      <p:sp>
        <p:nvSpPr>
          <p:cNvPr id="29" name="Footer Placeholder 3">
            <a:extLst>
              <a:ext uri="{FF2B5EF4-FFF2-40B4-BE49-F238E27FC236}">
                <a16:creationId xmlns:a16="http://schemas.microsoft.com/office/drawing/2014/main" id="{26D7CBEF-0D15-682B-C269-6B519385EA49}"/>
              </a:ext>
            </a:extLst>
          </p:cNvPr>
          <p:cNvSpPr>
            <a:spLocks noGrp="1"/>
          </p:cNvSpPr>
          <p:nvPr>
            <p:ph type="ftr" sz="quarter" idx="11"/>
          </p:nvPr>
        </p:nvSpPr>
        <p:spPr/>
        <p:txBody>
          <a:bodyPr/>
          <a:lstStyle>
            <a:lvl1pPr>
              <a:defRPr/>
            </a:lvl1pPr>
          </a:lstStyle>
          <a:p>
            <a:pPr>
              <a:defRPr/>
            </a:pPr>
            <a:endParaRPr lang="en-US"/>
          </a:p>
        </p:txBody>
      </p:sp>
      <p:sp>
        <p:nvSpPr>
          <p:cNvPr id="30" name="Slide Number Placeholder 4">
            <a:extLst>
              <a:ext uri="{FF2B5EF4-FFF2-40B4-BE49-F238E27FC236}">
                <a16:creationId xmlns:a16="http://schemas.microsoft.com/office/drawing/2014/main" id="{7D3475FF-5637-8DD1-19E1-8DE35A11978D}"/>
              </a:ext>
            </a:extLst>
          </p:cNvPr>
          <p:cNvSpPr>
            <a:spLocks noGrp="1"/>
          </p:cNvSpPr>
          <p:nvPr>
            <p:ph type="sldNum" sz="quarter" idx="12"/>
          </p:nvPr>
        </p:nvSpPr>
        <p:spPr/>
        <p:txBody>
          <a:bodyPr/>
          <a:lstStyle>
            <a:lvl1pPr>
              <a:defRPr/>
            </a:lvl1pPr>
          </a:lstStyle>
          <a:p>
            <a:pPr>
              <a:defRPr/>
            </a:pPr>
            <a:fld id="{83146C1E-C9A6-4A6B-8DED-33D3082C169E}" type="slidenum">
              <a:rPr lang="en-US" altLang="es-PR"/>
              <a:pPr>
                <a:defRPr/>
              </a:pPr>
              <a:t>‹#›</a:t>
            </a:fld>
            <a:endParaRPr lang="en-US" altLang="es-PR"/>
          </a:p>
        </p:txBody>
      </p:sp>
    </p:spTree>
    <p:extLst>
      <p:ext uri="{BB962C8B-B14F-4D97-AF65-F5344CB8AC3E}">
        <p14:creationId xmlns:p14="http://schemas.microsoft.com/office/powerpoint/2010/main" val="3815252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E356B72-B2AB-90FA-E772-F820BF350DCC}"/>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90C2EA78-52CC-90EE-190C-FCBC4E2D029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79FD95C-BB77-3C87-FB16-D75EE9700634}"/>
              </a:ext>
            </a:extLst>
          </p:cNvPr>
          <p:cNvSpPr>
            <a:spLocks noGrp="1"/>
          </p:cNvSpPr>
          <p:nvPr>
            <p:ph type="sldNum" sz="quarter" idx="12"/>
          </p:nvPr>
        </p:nvSpPr>
        <p:spPr/>
        <p:txBody>
          <a:bodyPr/>
          <a:lstStyle>
            <a:lvl1pPr>
              <a:defRPr/>
            </a:lvl1pPr>
          </a:lstStyle>
          <a:p>
            <a:pPr>
              <a:defRPr/>
            </a:pPr>
            <a:fld id="{796F2A75-6B94-47DB-9F55-60FB96B3FEBC}" type="slidenum">
              <a:rPr lang="en-US" altLang="es-PR"/>
              <a:pPr>
                <a:defRPr/>
              </a:pPr>
              <a:t>‹#›</a:t>
            </a:fld>
            <a:endParaRPr lang="en-US" altLang="es-PR"/>
          </a:p>
        </p:txBody>
      </p:sp>
    </p:spTree>
    <p:extLst>
      <p:ext uri="{BB962C8B-B14F-4D97-AF65-F5344CB8AC3E}">
        <p14:creationId xmlns:p14="http://schemas.microsoft.com/office/powerpoint/2010/main" val="3669593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6">
            <a:extLst>
              <a:ext uri="{FF2B5EF4-FFF2-40B4-BE49-F238E27FC236}">
                <a16:creationId xmlns:a16="http://schemas.microsoft.com/office/drawing/2014/main" id="{B7464EC9-CF1E-D4BB-82CB-5C2C0D75224A}"/>
              </a:ext>
            </a:extLst>
          </p:cNvPr>
          <p:cNvGrpSpPr>
            <a:grpSpLocks/>
          </p:cNvGrpSpPr>
          <p:nvPr/>
        </p:nvGrpSpPr>
        <p:grpSpPr bwMode="auto">
          <a:xfrm>
            <a:off x="-285750" y="0"/>
            <a:ext cx="9421813" cy="6858000"/>
            <a:chOff x="1243013" y="0"/>
            <a:chExt cx="9402763" cy="6858001"/>
          </a:xfrm>
        </p:grpSpPr>
        <p:sp>
          <p:nvSpPr>
            <p:cNvPr id="6" name="Freeform 5">
              <a:extLst>
                <a:ext uri="{FF2B5EF4-FFF2-40B4-BE49-F238E27FC236}">
                  <a16:creationId xmlns:a16="http://schemas.microsoft.com/office/drawing/2014/main" id="{EA40315A-5B72-66E0-23C9-B75E3262870C}"/>
                </a:ext>
              </a:extLst>
            </p:cNvPr>
            <p:cNvSpPr>
              <a:spLocks/>
            </p:cNvSpPr>
            <p:nvPr/>
          </p:nvSpPr>
          <p:spPr bwMode="auto">
            <a:xfrm>
              <a:off x="2289175" y="0"/>
              <a:ext cx="3867150" cy="6848475"/>
            </a:xfrm>
            <a:custGeom>
              <a:avLst/>
              <a:gdLst>
                <a:gd name="T0" fmla="*/ 2147483646 w 813"/>
                <a:gd name="T1" fmla="*/ 0 h 1440"/>
                <a:gd name="T2" fmla="*/ 2147483646 w 813"/>
                <a:gd name="T3" fmla="*/ 2147483646 h 1440"/>
                <a:gd name="T4" fmla="*/ 0 60000 65536"/>
                <a:gd name="T5" fmla="*/ 0 60000 65536"/>
              </a:gdLst>
              <a:ahLst/>
              <a:cxnLst>
                <a:cxn ang="T4">
                  <a:pos x="T0" y="T1"/>
                </a:cxn>
                <a:cxn ang="T5">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7" name="Freeform 6">
              <a:extLst>
                <a:ext uri="{FF2B5EF4-FFF2-40B4-BE49-F238E27FC236}">
                  <a16:creationId xmlns:a16="http://schemas.microsoft.com/office/drawing/2014/main" id="{6ABAA0C6-8F19-77D0-3C2F-DC32C014F802}"/>
                </a:ext>
              </a:extLst>
            </p:cNvPr>
            <p:cNvSpPr>
              <a:spLocks/>
            </p:cNvSpPr>
            <p:nvPr/>
          </p:nvSpPr>
          <p:spPr bwMode="auto">
            <a:xfrm>
              <a:off x="9604375" y="9525"/>
              <a:ext cx="1041400" cy="328613"/>
            </a:xfrm>
            <a:custGeom>
              <a:avLst/>
              <a:gdLst>
                <a:gd name="T0" fmla="*/ 2147483646 w 219"/>
                <a:gd name="T1" fmla="*/ 2147483646 h 69"/>
                <a:gd name="T2" fmla="*/ 0 w 219"/>
                <a:gd name="T3" fmla="*/ 0 h 69"/>
                <a:gd name="T4" fmla="*/ 0 60000 65536"/>
                <a:gd name="T5" fmla="*/ 0 60000 65536"/>
              </a:gdLst>
              <a:ahLst/>
              <a:cxnLst>
                <a:cxn ang="T4">
                  <a:pos x="T0" y="T1"/>
                </a:cxn>
                <a:cxn ang="T5">
                  <a:pos x="T2" y="T3"/>
                </a:cxn>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8" name="Freeform 7">
              <a:extLst>
                <a:ext uri="{FF2B5EF4-FFF2-40B4-BE49-F238E27FC236}">
                  <a16:creationId xmlns:a16="http://schemas.microsoft.com/office/drawing/2014/main" id="{FB9DEF61-5A27-76EA-9FEC-87E6BF63AC12}"/>
                </a:ext>
              </a:extLst>
            </p:cNvPr>
            <p:cNvSpPr>
              <a:spLocks/>
            </p:cNvSpPr>
            <p:nvPr/>
          </p:nvSpPr>
          <p:spPr bwMode="auto">
            <a:xfrm>
              <a:off x="9223375" y="5578475"/>
              <a:ext cx="1422400" cy="1270000"/>
            </a:xfrm>
            <a:custGeom>
              <a:avLst/>
              <a:gdLst>
                <a:gd name="T0" fmla="*/ 0 w 299"/>
                <a:gd name="T1" fmla="*/ 2147483646 h 267"/>
                <a:gd name="T2" fmla="*/ 2147483646 w 299"/>
                <a:gd name="T3" fmla="*/ 0 h 267"/>
                <a:gd name="T4" fmla="*/ 0 60000 65536"/>
                <a:gd name="T5" fmla="*/ 0 60000 65536"/>
              </a:gdLst>
              <a:ahLst/>
              <a:cxnLst>
                <a:cxn ang="T4">
                  <a:pos x="T0" y="T1"/>
                </a:cxn>
                <a:cxn ang="T5">
                  <a:pos x="T2" y="T3"/>
                </a:cxn>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9" name="Freeform 8">
              <a:extLst>
                <a:ext uri="{FF2B5EF4-FFF2-40B4-BE49-F238E27FC236}">
                  <a16:creationId xmlns:a16="http://schemas.microsoft.com/office/drawing/2014/main" id="{8C5D4264-9BE2-9D3B-6DE1-1006EDB1C1AB}"/>
                </a:ext>
              </a:extLst>
            </p:cNvPr>
            <p:cNvSpPr>
              <a:spLocks/>
            </p:cNvSpPr>
            <p:nvPr/>
          </p:nvSpPr>
          <p:spPr bwMode="auto">
            <a:xfrm>
              <a:off x="2103438" y="0"/>
              <a:ext cx="3681413" cy="6848475"/>
            </a:xfrm>
            <a:custGeom>
              <a:avLst/>
              <a:gdLst>
                <a:gd name="T0" fmla="*/ 2147483646 w 774"/>
                <a:gd name="T1" fmla="*/ 0 h 1440"/>
                <a:gd name="T2" fmla="*/ 2147483646 w 774"/>
                <a:gd name="T3" fmla="*/ 2147483646 h 1440"/>
                <a:gd name="T4" fmla="*/ 0 60000 65536"/>
                <a:gd name="T5" fmla="*/ 0 60000 65536"/>
              </a:gdLst>
              <a:ahLst/>
              <a:cxnLst>
                <a:cxn ang="T4">
                  <a:pos x="T0" y="T1"/>
                </a:cxn>
                <a:cxn ang="T5">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0" name="Freeform 9">
              <a:extLst>
                <a:ext uri="{FF2B5EF4-FFF2-40B4-BE49-F238E27FC236}">
                  <a16:creationId xmlns:a16="http://schemas.microsoft.com/office/drawing/2014/main" id="{AE5B888B-B9F9-7DFC-FED9-3DC1A41D4789}"/>
                </a:ext>
              </a:extLst>
            </p:cNvPr>
            <p:cNvSpPr>
              <a:spLocks/>
            </p:cNvSpPr>
            <p:nvPr/>
          </p:nvSpPr>
          <p:spPr bwMode="auto">
            <a:xfrm>
              <a:off x="10179050" y="9525"/>
              <a:ext cx="466725" cy="157163"/>
            </a:xfrm>
            <a:custGeom>
              <a:avLst/>
              <a:gdLst>
                <a:gd name="T0" fmla="*/ 2147483646 w 98"/>
                <a:gd name="T1" fmla="*/ 2147483646 h 33"/>
                <a:gd name="T2" fmla="*/ 0 w 98"/>
                <a:gd name="T3" fmla="*/ 0 h 33"/>
                <a:gd name="T4" fmla="*/ 0 60000 65536"/>
                <a:gd name="T5" fmla="*/ 0 60000 65536"/>
              </a:gdLst>
              <a:ahLst/>
              <a:cxnLst>
                <a:cxn ang="T4">
                  <a:pos x="T0" y="T1"/>
                </a:cxn>
                <a:cxn ang="T5">
                  <a:pos x="T2" y="T3"/>
                </a:cxn>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1" name="Freeform 10">
              <a:extLst>
                <a:ext uri="{FF2B5EF4-FFF2-40B4-BE49-F238E27FC236}">
                  <a16:creationId xmlns:a16="http://schemas.microsoft.com/office/drawing/2014/main" id="{E1F11C0B-D52D-BDE4-70A0-C39BA90F1BD9}"/>
                </a:ext>
              </a:extLst>
            </p:cNvPr>
            <p:cNvSpPr>
              <a:spLocks/>
            </p:cNvSpPr>
            <p:nvPr/>
          </p:nvSpPr>
          <p:spPr bwMode="auto">
            <a:xfrm>
              <a:off x="9471025" y="5811838"/>
              <a:ext cx="1174750" cy="1046163"/>
            </a:xfrm>
            <a:custGeom>
              <a:avLst/>
              <a:gdLst>
                <a:gd name="T0" fmla="*/ 0 w 247"/>
                <a:gd name="T1" fmla="*/ 2147483646 h 220"/>
                <a:gd name="T2" fmla="*/ 2147483646 w 247"/>
                <a:gd name="T3" fmla="*/ 0 h 220"/>
                <a:gd name="T4" fmla="*/ 0 60000 65536"/>
                <a:gd name="T5" fmla="*/ 0 60000 65536"/>
              </a:gdLst>
              <a:ahLst/>
              <a:cxnLst>
                <a:cxn ang="T4">
                  <a:pos x="T0" y="T1"/>
                </a:cxn>
                <a:cxn ang="T5">
                  <a:pos x="T2" y="T3"/>
                </a:cxn>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2" name="Freeform 11">
              <a:extLst>
                <a:ext uri="{FF2B5EF4-FFF2-40B4-BE49-F238E27FC236}">
                  <a16:creationId xmlns:a16="http://schemas.microsoft.com/office/drawing/2014/main" id="{814D1508-1A7B-64D0-25F5-DB0B4A36195E}"/>
                </a:ext>
              </a:extLst>
            </p:cNvPr>
            <p:cNvSpPr>
              <a:spLocks/>
            </p:cNvSpPr>
            <p:nvPr/>
          </p:nvSpPr>
          <p:spPr bwMode="auto">
            <a:xfrm>
              <a:off x="1985963" y="0"/>
              <a:ext cx="3622675" cy="6848475"/>
            </a:xfrm>
            <a:custGeom>
              <a:avLst/>
              <a:gdLst>
                <a:gd name="T0" fmla="*/ 2147483646 w 762"/>
                <a:gd name="T1" fmla="*/ 0 h 1440"/>
                <a:gd name="T2" fmla="*/ 2147483646 w 762"/>
                <a:gd name="T3" fmla="*/ 2147483646 h 1440"/>
                <a:gd name="T4" fmla="*/ 0 60000 65536"/>
                <a:gd name="T5" fmla="*/ 0 60000 65536"/>
              </a:gdLst>
              <a:ahLst/>
              <a:cxnLst>
                <a:cxn ang="T4">
                  <a:pos x="T0" y="T1"/>
                </a:cxn>
                <a:cxn ang="T5">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 name="Freeform 12">
              <a:extLst>
                <a:ext uri="{FF2B5EF4-FFF2-40B4-BE49-F238E27FC236}">
                  <a16:creationId xmlns:a16="http://schemas.microsoft.com/office/drawing/2014/main" id="{48CE02AB-978B-0107-6254-7BC244AB8511}"/>
                </a:ext>
              </a:extLst>
            </p:cNvPr>
            <p:cNvSpPr>
              <a:spLocks/>
            </p:cNvSpPr>
            <p:nvPr/>
          </p:nvSpPr>
          <p:spPr bwMode="auto">
            <a:xfrm>
              <a:off x="10479088" y="9525"/>
              <a:ext cx="166688" cy="57150"/>
            </a:xfrm>
            <a:custGeom>
              <a:avLst/>
              <a:gdLst>
                <a:gd name="T0" fmla="*/ 2147483646 w 35"/>
                <a:gd name="T1" fmla="*/ 2147483646 h 12"/>
                <a:gd name="T2" fmla="*/ 0 w 35"/>
                <a:gd name="T3" fmla="*/ 0 h 12"/>
                <a:gd name="T4" fmla="*/ 0 60000 65536"/>
                <a:gd name="T5" fmla="*/ 0 60000 65536"/>
              </a:gdLst>
              <a:ahLst/>
              <a:cxnLst>
                <a:cxn ang="T4">
                  <a:pos x="T0" y="T1"/>
                </a:cxn>
                <a:cxn ang="T5">
                  <a:pos x="T2" y="T3"/>
                </a:cxn>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4" name="Freeform 13">
              <a:extLst>
                <a:ext uri="{FF2B5EF4-FFF2-40B4-BE49-F238E27FC236}">
                  <a16:creationId xmlns:a16="http://schemas.microsoft.com/office/drawing/2014/main" id="{09380518-04CE-2C2E-8FEF-E78B80233E41}"/>
                </a:ext>
              </a:extLst>
            </p:cNvPr>
            <p:cNvSpPr>
              <a:spLocks/>
            </p:cNvSpPr>
            <p:nvPr/>
          </p:nvSpPr>
          <p:spPr bwMode="auto">
            <a:xfrm>
              <a:off x="9618663" y="5940425"/>
              <a:ext cx="1027113" cy="908050"/>
            </a:xfrm>
            <a:custGeom>
              <a:avLst/>
              <a:gdLst>
                <a:gd name="T0" fmla="*/ 0 w 216"/>
                <a:gd name="T1" fmla="*/ 2147483646 h 191"/>
                <a:gd name="T2" fmla="*/ 2147483646 w 216"/>
                <a:gd name="T3" fmla="*/ 0 h 191"/>
                <a:gd name="T4" fmla="*/ 0 60000 65536"/>
                <a:gd name="T5" fmla="*/ 0 60000 65536"/>
              </a:gdLst>
              <a:ahLst/>
              <a:cxnLst>
                <a:cxn ang="T4">
                  <a:pos x="T0" y="T1"/>
                </a:cxn>
                <a:cxn ang="T5">
                  <a:pos x="T2" y="T3"/>
                </a:cxn>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5" name="Freeform 14">
              <a:extLst>
                <a:ext uri="{FF2B5EF4-FFF2-40B4-BE49-F238E27FC236}">
                  <a16:creationId xmlns:a16="http://schemas.microsoft.com/office/drawing/2014/main" id="{7DB93EC9-72CF-A17A-7BD5-4A846058D4E5}"/>
                </a:ext>
              </a:extLst>
            </p:cNvPr>
            <p:cNvSpPr>
              <a:spLocks/>
            </p:cNvSpPr>
            <p:nvPr/>
          </p:nvSpPr>
          <p:spPr bwMode="auto">
            <a:xfrm>
              <a:off x="1985963" y="0"/>
              <a:ext cx="3248025" cy="6848475"/>
            </a:xfrm>
            <a:custGeom>
              <a:avLst/>
              <a:gdLst>
                <a:gd name="T0" fmla="*/ 2147483646 w 683"/>
                <a:gd name="T1" fmla="*/ 0 h 1440"/>
                <a:gd name="T2" fmla="*/ 2147483646 w 683"/>
                <a:gd name="T3" fmla="*/ 2147483646 h 1440"/>
                <a:gd name="T4" fmla="*/ 0 60000 65536"/>
                <a:gd name="T5" fmla="*/ 0 60000 65536"/>
              </a:gdLst>
              <a:ahLst/>
              <a:cxnLst>
                <a:cxn ang="T4">
                  <a:pos x="T0" y="T1"/>
                </a:cxn>
                <a:cxn ang="T5">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6" name="Freeform 15">
              <a:extLst>
                <a:ext uri="{FF2B5EF4-FFF2-40B4-BE49-F238E27FC236}">
                  <a16:creationId xmlns:a16="http://schemas.microsoft.com/office/drawing/2014/main" id="{F06C7256-B182-C781-FF7A-8F73BE472BAA}"/>
                </a:ext>
              </a:extLst>
            </p:cNvPr>
            <p:cNvSpPr>
              <a:spLocks/>
            </p:cNvSpPr>
            <p:nvPr/>
          </p:nvSpPr>
          <p:spPr bwMode="auto">
            <a:xfrm>
              <a:off x="9780588" y="6054725"/>
              <a:ext cx="865188" cy="793750"/>
            </a:xfrm>
            <a:custGeom>
              <a:avLst/>
              <a:gdLst>
                <a:gd name="T0" fmla="*/ 0 w 182"/>
                <a:gd name="T1" fmla="*/ 2147483646 h 167"/>
                <a:gd name="T2" fmla="*/ 2147483646 w 182"/>
                <a:gd name="T3" fmla="*/ 0 h 167"/>
                <a:gd name="T4" fmla="*/ 0 60000 65536"/>
                <a:gd name="T5" fmla="*/ 0 60000 65536"/>
              </a:gdLst>
              <a:ahLst/>
              <a:cxnLst>
                <a:cxn ang="T4">
                  <a:pos x="T0" y="T1"/>
                </a:cxn>
                <a:cxn ang="T5">
                  <a:pos x="T2" y="T3"/>
                </a:cxn>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7" name="Freeform 16">
              <a:extLst>
                <a:ext uri="{FF2B5EF4-FFF2-40B4-BE49-F238E27FC236}">
                  <a16:creationId xmlns:a16="http://schemas.microsoft.com/office/drawing/2014/main" id="{3FB009E0-3160-4191-2F69-A879643440B8}"/>
                </a:ext>
              </a:extLst>
            </p:cNvPr>
            <p:cNvSpPr>
              <a:spLocks/>
            </p:cNvSpPr>
            <p:nvPr/>
          </p:nvSpPr>
          <p:spPr bwMode="auto">
            <a:xfrm>
              <a:off x="1871663" y="0"/>
              <a:ext cx="3233738" cy="6848475"/>
            </a:xfrm>
            <a:custGeom>
              <a:avLst/>
              <a:gdLst>
                <a:gd name="T0" fmla="*/ 2147483646 w 680"/>
                <a:gd name="T1" fmla="*/ 0 h 1440"/>
                <a:gd name="T2" fmla="*/ 2147483646 w 680"/>
                <a:gd name="T3" fmla="*/ 2147483646 h 1440"/>
                <a:gd name="T4" fmla="*/ 0 60000 65536"/>
                <a:gd name="T5" fmla="*/ 0 60000 65536"/>
              </a:gdLst>
              <a:ahLst/>
              <a:cxnLst>
                <a:cxn ang="T4">
                  <a:pos x="T0" y="T1"/>
                </a:cxn>
                <a:cxn ang="T5">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8" name="Freeform 17">
              <a:extLst>
                <a:ext uri="{FF2B5EF4-FFF2-40B4-BE49-F238E27FC236}">
                  <a16:creationId xmlns:a16="http://schemas.microsoft.com/office/drawing/2014/main" id="{21F927FD-E43A-808A-5A9C-951A11BF17F4}"/>
                </a:ext>
              </a:extLst>
            </p:cNvPr>
            <p:cNvSpPr>
              <a:spLocks/>
            </p:cNvSpPr>
            <p:nvPr/>
          </p:nvSpPr>
          <p:spPr bwMode="auto">
            <a:xfrm>
              <a:off x="9956800" y="6216650"/>
              <a:ext cx="688975" cy="631825"/>
            </a:xfrm>
            <a:custGeom>
              <a:avLst/>
              <a:gdLst>
                <a:gd name="T0" fmla="*/ 0 w 145"/>
                <a:gd name="T1" fmla="*/ 2147483646 h 133"/>
                <a:gd name="T2" fmla="*/ 2147483646 w 145"/>
                <a:gd name="T3" fmla="*/ 0 h 133"/>
                <a:gd name="T4" fmla="*/ 0 60000 65536"/>
                <a:gd name="T5" fmla="*/ 0 60000 65536"/>
              </a:gdLst>
              <a:ahLst/>
              <a:cxnLst>
                <a:cxn ang="T4">
                  <a:pos x="T0" y="T1"/>
                </a:cxn>
                <a:cxn ang="T5">
                  <a:pos x="T2" y="T3"/>
                </a:cxn>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9" name="Freeform 18">
              <a:extLst>
                <a:ext uri="{FF2B5EF4-FFF2-40B4-BE49-F238E27FC236}">
                  <a16:creationId xmlns:a16="http://schemas.microsoft.com/office/drawing/2014/main" id="{CBBBCA7E-1344-7751-2570-C07C911D62F8}"/>
                </a:ext>
              </a:extLst>
            </p:cNvPr>
            <p:cNvSpPr>
              <a:spLocks/>
            </p:cNvSpPr>
            <p:nvPr/>
          </p:nvSpPr>
          <p:spPr bwMode="auto">
            <a:xfrm>
              <a:off x="1466850" y="0"/>
              <a:ext cx="3424238" cy="6848475"/>
            </a:xfrm>
            <a:custGeom>
              <a:avLst/>
              <a:gdLst>
                <a:gd name="T0" fmla="*/ 2147483646 w 720"/>
                <a:gd name="T1" fmla="*/ 0 h 1440"/>
                <a:gd name="T2" fmla="*/ 2147483646 w 720"/>
                <a:gd name="T3" fmla="*/ 2147483646 h 1440"/>
                <a:gd name="T4" fmla="*/ 0 60000 65536"/>
                <a:gd name="T5" fmla="*/ 0 60000 65536"/>
              </a:gdLst>
              <a:ahLst/>
              <a:cxnLst>
                <a:cxn ang="T4">
                  <a:pos x="T0" y="T1"/>
                </a:cxn>
                <a:cxn ang="T5">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0" name="Freeform 19">
              <a:extLst>
                <a:ext uri="{FF2B5EF4-FFF2-40B4-BE49-F238E27FC236}">
                  <a16:creationId xmlns:a16="http://schemas.microsoft.com/office/drawing/2014/main" id="{7A250C1A-4C57-89D1-DC1F-A911FEAB5397}"/>
                </a:ext>
              </a:extLst>
            </p:cNvPr>
            <p:cNvSpPr>
              <a:spLocks/>
            </p:cNvSpPr>
            <p:nvPr/>
          </p:nvSpPr>
          <p:spPr bwMode="auto">
            <a:xfrm>
              <a:off x="10264775" y="6519863"/>
              <a:ext cx="381000" cy="328613"/>
            </a:xfrm>
            <a:custGeom>
              <a:avLst/>
              <a:gdLst>
                <a:gd name="T0" fmla="*/ 0 w 80"/>
                <a:gd name="T1" fmla="*/ 2147483646 h 69"/>
                <a:gd name="T2" fmla="*/ 2147483646 w 80"/>
                <a:gd name="T3" fmla="*/ 0 h 69"/>
                <a:gd name="T4" fmla="*/ 0 60000 65536"/>
                <a:gd name="T5" fmla="*/ 0 60000 65536"/>
              </a:gdLst>
              <a:ahLst/>
              <a:cxnLst>
                <a:cxn ang="T4">
                  <a:pos x="T0" y="T1"/>
                </a:cxn>
                <a:cxn ang="T5">
                  <a:pos x="T2" y="T3"/>
                </a:cxn>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1" name="Freeform 20">
              <a:extLst>
                <a:ext uri="{FF2B5EF4-FFF2-40B4-BE49-F238E27FC236}">
                  <a16:creationId xmlns:a16="http://schemas.microsoft.com/office/drawing/2014/main" id="{35ED8D3C-BE45-5476-606F-27B178AF53A3}"/>
                </a:ext>
              </a:extLst>
            </p:cNvPr>
            <p:cNvSpPr>
              <a:spLocks/>
            </p:cNvSpPr>
            <p:nvPr/>
          </p:nvSpPr>
          <p:spPr bwMode="auto">
            <a:xfrm>
              <a:off x="1581150" y="0"/>
              <a:ext cx="2720975" cy="6848475"/>
            </a:xfrm>
            <a:custGeom>
              <a:avLst/>
              <a:gdLst>
                <a:gd name="T0" fmla="*/ 2147483646 w 572"/>
                <a:gd name="T1" fmla="*/ 0 h 1440"/>
                <a:gd name="T2" fmla="*/ 2147483646 w 572"/>
                <a:gd name="T3" fmla="*/ 2147483646 h 1440"/>
                <a:gd name="T4" fmla="*/ 0 60000 65536"/>
                <a:gd name="T5" fmla="*/ 0 60000 65536"/>
              </a:gdLst>
              <a:ahLst/>
              <a:cxnLst>
                <a:cxn ang="T4">
                  <a:pos x="T0" y="T1"/>
                </a:cxn>
                <a:cxn ang="T5">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2" name="Freeform 21">
              <a:extLst>
                <a:ext uri="{FF2B5EF4-FFF2-40B4-BE49-F238E27FC236}">
                  <a16:creationId xmlns:a16="http://schemas.microsoft.com/office/drawing/2014/main" id="{0D28A7E6-3725-1C03-4BE2-664BC1CEDA6B}"/>
                </a:ext>
              </a:extLst>
            </p:cNvPr>
            <p:cNvSpPr>
              <a:spLocks/>
            </p:cNvSpPr>
            <p:nvPr/>
          </p:nvSpPr>
          <p:spPr bwMode="auto">
            <a:xfrm>
              <a:off x="1243013" y="0"/>
              <a:ext cx="2949575" cy="6848475"/>
            </a:xfrm>
            <a:custGeom>
              <a:avLst/>
              <a:gdLst>
                <a:gd name="T0" fmla="*/ 2147483646 w 620"/>
                <a:gd name="T1" fmla="*/ 0 h 1440"/>
                <a:gd name="T2" fmla="*/ 2147483646 w 620"/>
                <a:gd name="T3" fmla="*/ 2147483646 h 1440"/>
                <a:gd name="T4" fmla="*/ 0 60000 65536"/>
                <a:gd name="T5" fmla="*/ 0 60000 65536"/>
              </a:gdLst>
              <a:ahLst/>
              <a:cxnLst>
                <a:cxn ang="T4">
                  <a:pos x="T0" y="T1"/>
                </a:cxn>
                <a:cxn ang="T5">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3" name="Freeform 22">
              <a:extLst>
                <a:ext uri="{FF2B5EF4-FFF2-40B4-BE49-F238E27FC236}">
                  <a16:creationId xmlns:a16="http://schemas.microsoft.com/office/drawing/2014/main" id="{D4C65F19-A727-731C-E218-4AB7E3F4C204}"/>
                </a:ext>
              </a:extLst>
            </p:cNvPr>
            <p:cNvSpPr>
              <a:spLocks/>
            </p:cNvSpPr>
            <p:nvPr/>
          </p:nvSpPr>
          <p:spPr bwMode="auto">
            <a:xfrm>
              <a:off x="1524000" y="0"/>
              <a:ext cx="1446213" cy="2030413"/>
            </a:xfrm>
            <a:custGeom>
              <a:avLst/>
              <a:gdLst>
                <a:gd name="T0" fmla="*/ 2147483646 w 304"/>
                <a:gd name="T1" fmla="*/ 0 h 427"/>
                <a:gd name="T2" fmla="*/ 0 w 304"/>
                <a:gd name="T3" fmla="*/ 2147483646 h 427"/>
                <a:gd name="T4" fmla="*/ 0 60000 65536"/>
                <a:gd name="T5" fmla="*/ 0 60000 65536"/>
              </a:gdLst>
              <a:ahLst/>
              <a:cxnLst>
                <a:cxn ang="T4">
                  <a:pos x="T0" y="T1"/>
                </a:cxn>
                <a:cxn ang="T5">
                  <a:pos x="T2" y="T3"/>
                </a:cxn>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4" name="Freeform 23">
              <a:extLst>
                <a:ext uri="{FF2B5EF4-FFF2-40B4-BE49-F238E27FC236}">
                  <a16:creationId xmlns:a16="http://schemas.microsoft.com/office/drawing/2014/main" id="{E9519D47-1BF3-111B-2EFF-7A4D9C104226}"/>
                </a:ext>
              </a:extLst>
            </p:cNvPr>
            <p:cNvSpPr>
              <a:spLocks/>
            </p:cNvSpPr>
            <p:nvPr/>
          </p:nvSpPr>
          <p:spPr bwMode="auto">
            <a:xfrm>
              <a:off x="1524000" y="9525"/>
              <a:ext cx="1246188" cy="1641475"/>
            </a:xfrm>
            <a:custGeom>
              <a:avLst/>
              <a:gdLst>
                <a:gd name="T0" fmla="*/ 2147483646 w 262"/>
                <a:gd name="T1" fmla="*/ 0 h 345"/>
                <a:gd name="T2" fmla="*/ 0 w 262"/>
                <a:gd name="T3" fmla="*/ 2147483646 h 345"/>
                <a:gd name="T4" fmla="*/ 0 60000 65536"/>
                <a:gd name="T5" fmla="*/ 0 60000 65536"/>
              </a:gdLst>
              <a:ahLst/>
              <a:cxnLst>
                <a:cxn ang="T4">
                  <a:pos x="T0" y="T1"/>
                </a:cxn>
                <a:cxn ang="T5">
                  <a:pos x="T2" y="T3"/>
                </a:cxn>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5" name="Freeform 24">
              <a:extLst>
                <a:ext uri="{FF2B5EF4-FFF2-40B4-BE49-F238E27FC236}">
                  <a16:creationId xmlns:a16="http://schemas.microsoft.com/office/drawing/2014/main" id="{CCDA1D17-640D-5B99-E854-A193E0B730AA}"/>
                </a:ext>
              </a:extLst>
            </p:cNvPr>
            <p:cNvSpPr>
              <a:spLocks/>
            </p:cNvSpPr>
            <p:nvPr/>
          </p:nvSpPr>
          <p:spPr bwMode="auto">
            <a:xfrm>
              <a:off x="1524000" y="0"/>
              <a:ext cx="1036638" cy="1212850"/>
            </a:xfrm>
            <a:custGeom>
              <a:avLst/>
              <a:gdLst>
                <a:gd name="T0" fmla="*/ 2147483646 w 218"/>
                <a:gd name="T1" fmla="*/ 0 h 255"/>
                <a:gd name="T2" fmla="*/ 0 w 218"/>
                <a:gd name="T3" fmla="*/ 2147483646 h 255"/>
                <a:gd name="T4" fmla="*/ 0 60000 65536"/>
                <a:gd name="T5" fmla="*/ 0 60000 65536"/>
              </a:gdLst>
              <a:ahLst/>
              <a:cxnLst>
                <a:cxn ang="T4">
                  <a:pos x="T0" y="T1"/>
                </a:cxn>
                <a:cxn ang="T5">
                  <a:pos x="T2" y="T3"/>
                </a:cxn>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grpSp>
      <p:grpSp>
        <p:nvGrpSpPr>
          <p:cNvPr id="26" name="Group 27">
            <a:extLst>
              <a:ext uri="{FF2B5EF4-FFF2-40B4-BE49-F238E27FC236}">
                <a16:creationId xmlns:a16="http://schemas.microsoft.com/office/drawing/2014/main" id="{A075D2E3-DDB7-499A-A0D0-10984C1652D1}"/>
              </a:ext>
            </a:extLst>
          </p:cNvPr>
          <p:cNvGrpSpPr>
            <a:grpSpLocks/>
          </p:cNvGrpSpPr>
          <p:nvPr/>
        </p:nvGrpSpPr>
        <p:grpSpPr bwMode="auto">
          <a:xfrm>
            <a:off x="639763" y="1700213"/>
            <a:ext cx="3286125" cy="3470275"/>
            <a:chOff x="640080" y="1699589"/>
            <a:chExt cx="3286552" cy="3470421"/>
          </a:xfrm>
        </p:grpSpPr>
        <p:sp>
          <p:nvSpPr>
            <p:cNvPr id="27" name="Rectangle 27">
              <a:extLst>
                <a:ext uri="{FF2B5EF4-FFF2-40B4-BE49-F238E27FC236}">
                  <a16:creationId xmlns:a16="http://schemas.microsoft.com/office/drawing/2014/main" id="{E1E5FDED-A132-BBC2-7AC8-97152C20F7DD}"/>
                </a:ext>
              </a:extLst>
            </p:cNvPr>
            <p:cNvSpPr/>
            <p:nvPr/>
          </p:nvSpPr>
          <p:spPr>
            <a:xfrm>
              <a:off x="644843" y="1699589"/>
              <a:ext cx="3277026" cy="5032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Isosceles Triangle 22">
              <a:extLst>
                <a:ext uri="{FF2B5EF4-FFF2-40B4-BE49-F238E27FC236}">
                  <a16:creationId xmlns:a16="http://schemas.microsoft.com/office/drawing/2014/main" id="{AB79E92F-71E1-6764-3D1B-68CC0ADD37B4}"/>
                </a:ext>
              </a:extLst>
            </p:cNvPr>
            <p:cNvSpPr/>
            <p:nvPr/>
          </p:nvSpPr>
          <p:spPr>
            <a:xfrm rot="10800000">
              <a:off x="2124585" y="4896949"/>
              <a:ext cx="317541" cy="2730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9">
              <a:extLst>
                <a:ext uri="{FF2B5EF4-FFF2-40B4-BE49-F238E27FC236}">
                  <a16:creationId xmlns:a16="http://schemas.microsoft.com/office/drawing/2014/main" id="{7EC479F0-0632-9D65-37A6-02AE3FDF798A}"/>
                </a:ext>
              </a:extLst>
            </p:cNvPr>
            <p:cNvSpPr/>
            <p:nvPr/>
          </p:nvSpPr>
          <p:spPr>
            <a:xfrm>
              <a:off x="640080" y="2275875"/>
              <a:ext cx="3286552" cy="2624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7" cy="1225399"/>
          </a:xfrm>
        </p:spPr>
        <p:txBody>
          <a:bodyPr bIns="0" anchor="b">
            <a:noAutofit/>
          </a:bodyPr>
          <a:lstStyle>
            <a:lvl1pPr algn="ctr">
              <a:defRPr sz="28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4415686" y="801390"/>
            <a:ext cx="4095643" cy="524949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5554" y="3575324"/>
            <a:ext cx="3112047" cy="1239552"/>
          </a:xfrm>
        </p:spPr>
        <p:txBody>
          <a:bodyPr>
            <a:normAutofit/>
          </a:bodyPr>
          <a:lstStyle>
            <a:lvl1pPr marL="0" indent="0" algn="ctr">
              <a:buNone/>
              <a:defRPr sz="14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0" name="Date Placeholder 4">
            <a:extLst>
              <a:ext uri="{FF2B5EF4-FFF2-40B4-BE49-F238E27FC236}">
                <a16:creationId xmlns:a16="http://schemas.microsoft.com/office/drawing/2014/main" id="{5F474477-EE69-85BC-4679-8EC312F93248}"/>
              </a:ext>
            </a:extLst>
          </p:cNvPr>
          <p:cNvSpPr>
            <a:spLocks noGrp="1"/>
          </p:cNvSpPr>
          <p:nvPr>
            <p:ph type="dt" sz="half" idx="10"/>
          </p:nvPr>
        </p:nvSpPr>
        <p:spPr/>
        <p:txBody>
          <a:bodyPr/>
          <a:lstStyle>
            <a:lvl1pPr>
              <a:defRPr/>
            </a:lvl1pPr>
          </a:lstStyle>
          <a:p>
            <a:pPr>
              <a:defRPr/>
            </a:pPr>
            <a:endParaRPr lang="en-US"/>
          </a:p>
        </p:txBody>
      </p:sp>
      <p:sp>
        <p:nvSpPr>
          <p:cNvPr id="31" name="Footer Placeholder 5">
            <a:extLst>
              <a:ext uri="{FF2B5EF4-FFF2-40B4-BE49-F238E27FC236}">
                <a16:creationId xmlns:a16="http://schemas.microsoft.com/office/drawing/2014/main" id="{FB2A7B16-4E33-46FB-FBDF-FF5D004987FF}"/>
              </a:ext>
            </a:extLst>
          </p:cNvPr>
          <p:cNvSpPr>
            <a:spLocks noGrp="1"/>
          </p:cNvSpPr>
          <p:nvPr>
            <p:ph type="ftr" sz="quarter" idx="11"/>
          </p:nvPr>
        </p:nvSpPr>
        <p:spPr/>
        <p:txBody>
          <a:bodyPr/>
          <a:lstStyle>
            <a:lvl1pPr>
              <a:defRPr/>
            </a:lvl1pPr>
          </a:lstStyle>
          <a:p>
            <a:pPr>
              <a:defRPr/>
            </a:pPr>
            <a:endParaRPr lang="en-US"/>
          </a:p>
        </p:txBody>
      </p:sp>
      <p:sp>
        <p:nvSpPr>
          <p:cNvPr id="32" name="Slide Number Placeholder 6">
            <a:extLst>
              <a:ext uri="{FF2B5EF4-FFF2-40B4-BE49-F238E27FC236}">
                <a16:creationId xmlns:a16="http://schemas.microsoft.com/office/drawing/2014/main" id="{C12309A8-AE65-518F-109F-705C9609EA33}"/>
              </a:ext>
            </a:extLst>
          </p:cNvPr>
          <p:cNvSpPr>
            <a:spLocks noGrp="1"/>
          </p:cNvSpPr>
          <p:nvPr>
            <p:ph type="sldNum" sz="quarter" idx="12"/>
          </p:nvPr>
        </p:nvSpPr>
        <p:spPr/>
        <p:txBody>
          <a:bodyPr/>
          <a:lstStyle>
            <a:lvl1pPr>
              <a:defRPr/>
            </a:lvl1pPr>
          </a:lstStyle>
          <a:p>
            <a:pPr>
              <a:defRPr/>
            </a:pPr>
            <a:fld id="{652D7875-BA54-45A3-A18B-C8D292D047A3}" type="slidenum">
              <a:rPr lang="en-US" altLang="es-PR"/>
              <a:pPr>
                <a:defRPr/>
              </a:pPr>
              <a:t>‹#›</a:t>
            </a:fld>
            <a:endParaRPr lang="en-US" altLang="es-PR"/>
          </a:p>
        </p:txBody>
      </p:sp>
    </p:spTree>
    <p:extLst>
      <p:ext uri="{BB962C8B-B14F-4D97-AF65-F5344CB8AC3E}">
        <p14:creationId xmlns:p14="http://schemas.microsoft.com/office/powerpoint/2010/main" val="619466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6">
            <a:extLst>
              <a:ext uri="{FF2B5EF4-FFF2-40B4-BE49-F238E27FC236}">
                <a16:creationId xmlns:a16="http://schemas.microsoft.com/office/drawing/2014/main" id="{62C25E0A-6686-82D3-4178-F7896AB0B4AF}"/>
              </a:ext>
            </a:extLst>
          </p:cNvPr>
          <p:cNvGrpSpPr>
            <a:grpSpLocks/>
          </p:cNvGrpSpPr>
          <p:nvPr/>
        </p:nvGrpSpPr>
        <p:grpSpPr bwMode="auto">
          <a:xfrm>
            <a:off x="0" y="0"/>
            <a:ext cx="9555163" cy="6853238"/>
            <a:chOff x="1524000" y="0"/>
            <a:chExt cx="9555163" cy="6853238"/>
          </a:xfrm>
        </p:grpSpPr>
        <p:sp>
          <p:nvSpPr>
            <p:cNvPr id="6" name="Freeform 6">
              <a:extLst>
                <a:ext uri="{FF2B5EF4-FFF2-40B4-BE49-F238E27FC236}">
                  <a16:creationId xmlns:a16="http://schemas.microsoft.com/office/drawing/2014/main" id="{EE664968-A1AF-4B6E-C854-089C7E60AE50}"/>
                </a:ext>
              </a:extLst>
            </p:cNvPr>
            <p:cNvSpPr>
              <a:spLocks/>
            </p:cNvSpPr>
            <p:nvPr/>
          </p:nvSpPr>
          <p:spPr bwMode="auto">
            <a:xfrm>
              <a:off x="1524000" y="1331913"/>
              <a:ext cx="7837488" cy="5521325"/>
            </a:xfrm>
            <a:custGeom>
              <a:avLst/>
              <a:gdLst>
                <a:gd name="T0" fmla="*/ 2147483646 w 1648"/>
                <a:gd name="T1" fmla="*/ 2147483646 h 1161"/>
                <a:gd name="T2" fmla="*/ 2147483646 w 1648"/>
                <a:gd name="T3" fmla="*/ 2147483646 h 1161"/>
                <a:gd name="T4" fmla="*/ 2147483646 w 1648"/>
                <a:gd name="T5" fmla="*/ 2147483646 h 1161"/>
                <a:gd name="T6" fmla="*/ 0 w 1648"/>
                <a:gd name="T7" fmla="*/ 2147483646 h 11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48" h="1161">
                  <a:moveTo>
                    <a:pt x="1362" y="1161"/>
                  </a:moveTo>
                  <a:cubicBezTo>
                    <a:pt x="1648" y="920"/>
                    <a:pt x="1283" y="505"/>
                    <a:pt x="1097" y="326"/>
                  </a:cubicBezTo>
                  <a:cubicBezTo>
                    <a:pt x="926" y="162"/>
                    <a:pt x="709" y="35"/>
                    <a:pt x="470" y="14"/>
                  </a:cubicBezTo>
                  <a:cubicBezTo>
                    <a:pt x="315" y="0"/>
                    <a:pt x="142" y="49"/>
                    <a:pt x="0" y="138"/>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7" name="Freeform 7">
              <a:extLst>
                <a:ext uri="{FF2B5EF4-FFF2-40B4-BE49-F238E27FC236}">
                  <a16:creationId xmlns:a16="http://schemas.microsoft.com/office/drawing/2014/main" id="{B355536B-1EDC-F267-0037-00F78762960D}"/>
                </a:ext>
              </a:extLst>
            </p:cNvPr>
            <p:cNvSpPr>
              <a:spLocks/>
            </p:cNvSpPr>
            <p:nvPr/>
          </p:nvSpPr>
          <p:spPr bwMode="auto">
            <a:xfrm>
              <a:off x="1524000" y="5564188"/>
              <a:ext cx="1412875" cy="1284288"/>
            </a:xfrm>
            <a:custGeom>
              <a:avLst/>
              <a:gdLst>
                <a:gd name="T0" fmla="*/ 0 w 297"/>
                <a:gd name="T1" fmla="*/ 0 h 270"/>
                <a:gd name="T2" fmla="*/ 2147483646 w 297"/>
                <a:gd name="T3" fmla="*/ 2147483646 h 270"/>
                <a:gd name="T4" fmla="*/ 0 60000 65536"/>
                <a:gd name="T5" fmla="*/ 0 60000 65536"/>
              </a:gdLst>
              <a:ahLst/>
              <a:cxnLst>
                <a:cxn ang="T4">
                  <a:pos x="T0" y="T1"/>
                </a:cxn>
                <a:cxn ang="T5">
                  <a:pos x="T2" y="T3"/>
                </a:cxn>
              </a:cxnLst>
              <a:rect l="0" t="0" r="r" b="b"/>
              <a:pathLst>
                <a:path w="297" h="270">
                  <a:moveTo>
                    <a:pt x="0" y="0"/>
                  </a:moveTo>
                  <a:cubicBezTo>
                    <a:pt x="73" y="119"/>
                    <a:pt x="186" y="220"/>
                    <a:pt x="297" y="27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8" name="Freeform 8">
              <a:extLst>
                <a:ext uri="{FF2B5EF4-FFF2-40B4-BE49-F238E27FC236}">
                  <a16:creationId xmlns:a16="http://schemas.microsoft.com/office/drawing/2014/main" id="{42CA62DA-5414-5B9E-6D87-4014C7027D47}"/>
                </a:ext>
              </a:extLst>
            </p:cNvPr>
            <p:cNvSpPr>
              <a:spLocks/>
            </p:cNvSpPr>
            <p:nvPr/>
          </p:nvSpPr>
          <p:spPr bwMode="auto">
            <a:xfrm>
              <a:off x="1524000" y="2030413"/>
              <a:ext cx="6510338" cy="4813300"/>
            </a:xfrm>
            <a:custGeom>
              <a:avLst/>
              <a:gdLst>
                <a:gd name="T0" fmla="*/ 2147483646 w 1369"/>
                <a:gd name="T1" fmla="*/ 2147483646 h 1012"/>
                <a:gd name="T2" fmla="*/ 2147483646 w 1369"/>
                <a:gd name="T3" fmla="*/ 2147483646 h 1012"/>
                <a:gd name="T4" fmla="*/ 2147483646 w 1369"/>
                <a:gd name="T5" fmla="*/ 2147483646 h 1012"/>
                <a:gd name="T6" fmla="*/ 0 w 1369"/>
                <a:gd name="T7" fmla="*/ 2147483646 h 10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69" h="1012">
                  <a:moveTo>
                    <a:pt x="845" y="1012"/>
                  </a:moveTo>
                  <a:cubicBezTo>
                    <a:pt x="1043" y="967"/>
                    <a:pt x="1369" y="853"/>
                    <a:pt x="1263" y="588"/>
                  </a:cubicBezTo>
                  <a:cubicBezTo>
                    <a:pt x="1164" y="340"/>
                    <a:pt x="861" y="107"/>
                    <a:pt x="602" y="49"/>
                  </a:cubicBezTo>
                  <a:cubicBezTo>
                    <a:pt x="383" y="0"/>
                    <a:pt x="135" y="97"/>
                    <a:pt x="0" y="28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9" name="Freeform 9">
              <a:extLst>
                <a:ext uri="{FF2B5EF4-FFF2-40B4-BE49-F238E27FC236}">
                  <a16:creationId xmlns:a16="http://schemas.microsoft.com/office/drawing/2014/main" id="{E7B70B53-BEE1-B617-93FD-26ED9D67FE90}"/>
                </a:ext>
              </a:extLst>
            </p:cNvPr>
            <p:cNvSpPr>
              <a:spLocks/>
            </p:cNvSpPr>
            <p:nvPr/>
          </p:nvSpPr>
          <p:spPr bwMode="auto">
            <a:xfrm>
              <a:off x="1528763" y="6207125"/>
              <a:ext cx="717550" cy="646113"/>
            </a:xfrm>
            <a:custGeom>
              <a:avLst/>
              <a:gdLst>
                <a:gd name="T0" fmla="*/ 0 w 151"/>
                <a:gd name="T1" fmla="*/ 0 h 136"/>
                <a:gd name="T2" fmla="*/ 2147483646 w 151"/>
                <a:gd name="T3" fmla="*/ 2147483646 h 136"/>
                <a:gd name="T4" fmla="*/ 0 60000 65536"/>
                <a:gd name="T5" fmla="*/ 0 60000 65536"/>
              </a:gdLst>
              <a:ahLst/>
              <a:cxnLst>
                <a:cxn ang="T4">
                  <a:pos x="T0" y="T1"/>
                </a:cxn>
                <a:cxn ang="T5">
                  <a:pos x="T2" y="T3"/>
                </a:cxn>
              </a:cxnLst>
              <a:rect l="0" t="0" r="r" b="b"/>
              <a:pathLst>
                <a:path w="151" h="136">
                  <a:moveTo>
                    <a:pt x="0" y="0"/>
                  </a:moveTo>
                  <a:cubicBezTo>
                    <a:pt x="45" y="52"/>
                    <a:pt x="97" y="99"/>
                    <a:pt x="151" y="13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0" name="Freeform 10">
              <a:extLst>
                <a:ext uri="{FF2B5EF4-FFF2-40B4-BE49-F238E27FC236}">
                  <a16:creationId xmlns:a16="http://schemas.microsoft.com/office/drawing/2014/main" id="{9F51E081-3BAA-8CAF-0949-ECE07418D9E8}"/>
                </a:ext>
              </a:extLst>
            </p:cNvPr>
            <p:cNvSpPr>
              <a:spLocks/>
            </p:cNvSpPr>
            <p:nvPr/>
          </p:nvSpPr>
          <p:spPr bwMode="auto">
            <a:xfrm>
              <a:off x="1524000" y="1806575"/>
              <a:ext cx="6753225" cy="5046663"/>
            </a:xfrm>
            <a:custGeom>
              <a:avLst/>
              <a:gdLst>
                <a:gd name="T0" fmla="*/ 2147483646 w 1420"/>
                <a:gd name="T1" fmla="*/ 2147483646 h 1061"/>
                <a:gd name="T2" fmla="*/ 2147483646 w 1420"/>
                <a:gd name="T3" fmla="*/ 2147483646 h 1061"/>
                <a:gd name="T4" fmla="*/ 2147483646 w 1420"/>
                <a:gd name="T5" fmla="*/ 2147483646 h 1061"/>
                <a:gd name="T6" fmla="*/ 2147483646 w 1420"/>
                <a:gd name="T7" fmla="*/ 2147483646 h 1061"/>
                <a:gd name="T8" fmla="*/ 0 w 1420"/>
                <a:gd name="T9" fmla="*/ 2147483646 h 10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0" h="1061">
                  <a:moveTo>
                    <a:pt x="1034" y="1061"/>
                  </a:moveTo>
                  <a:cubicBezTo>
                    <a:pt x="1148" y="1019"/>
                    <a:pt x="1283" y="957"/>
                    <a:pt x="1345" y="845"/>
                  </a:cubicBezTo>
                  <a:cubicBezTo>
                    <a:pt x="1420" y="710"/>
                    <a:pt x="1338" y="570"/>
                    <a:pt x="1249" y="466"/>
                  </a:cubicBezTo>
                  <a:cubicBezTo>
                    <a:pt x="1068" y="253"/>
                    <a:pt x="816" y="57"/>
                    <a:pt x="530" y="23"/>
                  </a:cubicBezTo>
                  <a:cubicBezTo>
                    <a:pt x="336" y="0"/>
                    <a:pt x="140" y="87"/>
                    <a:pt x="0" y="22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1" name="Freeform 11">
              <a:extLst>
                <a:ext uri="{FF2B5EF4-FFF2-40B4-BE49-F238E27FC236}">
                  <a16:creationId xmlns:a16="http://schemas.microsoft.com/office/drawing/2014/main" id="{7F1C3B3A-01D7-5C09-EBA8-837C2C19A14E}"/>
                </a:ext>
              </a:extLst>
            </p:cNvPr>
            <p:cNvSpPr>
              <a:spLocks/>
            </p:cNvSpPr>
            <p:nvPr/>
          </p:nvSpPr>
          <p:spPr bwMode="auto">
            <a:xfrm>
              <a:off x="1524000" y="669925"/>
              <a:ext cx="8797925" cy="6183313"/>
            </a:xfrm>
            <a:custGeom>
              <a:avLst/>
              <a:gdLst>
                <a:gd name="T0" fmla="*/ 2147483646 w 1850"/>
                <a:gd name="T1" fmla="*/ 2147483646 h 1300"/>
                <a:gd name="T2" fmla="*/ 2147483646 w 1850"/>
                <a:gd name="T3" fmla="*/ 2147483646 h 1300"/>
                <a:gd name="T4" fmla="*/ 2147483646 w 1850"/>
                <a:gd name="T5" fmla="*/ 2147483646 h 1300"/>
                <a:gd name="T6" fmla="*/ 0 w 1850"/>
                <a:gd name="T7" fmla="*/ 2147483646 h 13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50" h="1300">
                  <a:moveTo>
                    <a:pt x="1552" y="1300"/>
                  </a:moveTo>
                  <a:cubicBezTo>
                    <a:pt x="1850" y="1019"/>
                    <a:pt x="1504" y="652"/>
                    <a:pt x="1288" y="447"/>
                  </a:cubicBezTo>
                  <a:cubicBezTo>
                    <a:pt x="1085" y="255"/>
                    <a:pt x="838" y="90"/>
                    <a:pt x="559" y="37"/>
                  </a:cubicBezTo>
                  <a:cubicBezTo>
                    <a:pt x="364" y="0"/>
                    <a:pt x="171" y="40"/>
                    <a:pt x="0" y="131"/>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2" name="Freeform 12">
              <a:extLst>
                <a:ext uri="{FF2B5EF4-FFF2-40B4-BE49-F238E27FC236}">
                  <a16:creationId xmlns:a16="http://schemas.microsoft.com/office/drawing/2014/main" id="{37AD92D5-A55A-66F8-A0A7-2B64C8D00A61}"/>
                </a:ext>
              </a:extLst>
            </p:cNvPr>
            <p:cNvSpPr>
              <a:spLocks/>
            </p:cNvSpPr>
            <p:nvPr/>
          </p:nvSpPr>
          <p:spPr bwMode="auto">
            <a:xfrm>
              <a:off x="1524000" y="119063"/>
              <a:ext cx="9555163" cy="6734175"/>
            </a:xfrm>
            <a:custGeom>
              <a:avLst/>
              <a:gdLst>
                <a:gd name="T0" fmla="*/ 2147483646 w 2009"/>
                <a:gd name="T1" fmla="*/ 2147483646 h 1416"/>
                <a:gd name="T2" fmla="*/ 2147483646 w 2009"/>
                <a:gd name="T3" fmla="*/ 2147483646 h 1416"/>
                <a:gd name="T4" fmla="*/ 2147483646 w 2009"/>
                <a:gd name="T5" fmla="*/ 2147483646 h 1416"/>
                <a:gd name="T6" fmla="*/ 0 w 2009"/>
                <a:gd name="T7" fmla="*/ 2147483646 h 14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09" h="1416">
                  <a:moveTo>
                    <a:pt x="1725" y="1416"/>
                  </a:moveTo>
                  <a:cubicBezTo>
                    <a:pt x="2009" y="1117"/>
                    <a:pt x="1728" y="785"/>
                    <a:pt x="1492" y="565"/>
                  </a:cubicBezTo>
                  <a:cubicBezTo>
                    <a:pt x="1248" y="339"/>
                    <a:pt x="961" y="143"/>
                    <a:pt x="635" y="61"/>
                  </a:cubicBezTo>
                  <a:cubicBezTo>
                    <a:pt x="392" y="0"/>
                    <a:pt x="190" y="18"/>
                    <a:pt x="0" y="10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3" name="Freeform 13">
              <a:extLst>
                <a:ext uri="{FF2B5EF4-FFF2-40B4-BE49-F238E27FC236}">
                  <a16:creationId xmlns:a16="http://schemas.microsoft.com/office/drawing/2014/main" id="{4F1056FB-C692-35AC-D690-630ADB354E9A}"/>
                </a:ext>
              </a:extLst>
            </p:cNvPr>
            <p:cNvSpPr>
              <a:spLocks/>
            </p:cNvSpPr>
            <p:nvPr/>
          </p:nvSpPr>
          <p:spPr bwMode="auto">
            <a:xfrm>
              <a:off x="5419725" y="4763"/>
              <a:ext cx="5216525" cy="5368925"/>
            </a:xfrm>
            <a:custGeom>
              <a:avLst/>
              <a:gdLst>
                <a:gd name="T0" fmla="*/ 2147483646 w 1097"/>
                <a:gd name="T1" fmla="*/ 2147483646 h 1129"/>
                <a:gd name="T2" fmla="*/ 2147483646 w 1097"/>
                <a:gd name="T3" fmla="*/ 2147483646 h 1129"/>
                <a:gd name="T4" fmla="*/ 0 w 1097"/>
                <a:gd name="T5" fmla="*/ 0 h 1129"/>
                <a:gd name="T6" fmla="*/ 0 60000 65536"/>
                <a:gd name="T7" fmla="*/ 0 60000 65536"/>
                <a:gd name="T8" fmla="*/ 0 60000 65536"/>
              </a:gdLst>
              <a:ahLst/>
              <a:cxnLst>
                <a:cxn ang="T6">
                  <a:pos x="T0" y="T1"/>
                </a:cxn>
                <a:cxn ang="T7">
                  <a:pos x="T2" y="T3"/>
                </a:cxn>
                <a:cxn ang="T8">
                  <a:pos x="T4" y="T5"/>
                </a:cxn>
              </a:cxnLst>
              <a:rect l="0" t="0" r="r" b="b"/>
              <a:pathLst>
                <a:path w="1097" h="1129">
                  <a:moveTo>
                    <a:pt x="1097" y="1129"/>
                  </a:moveTo>
                  <a:cubicBezTo>
                    <a:pt x="1031" y="909"/>
                    <a:pt x="843" y="701"/>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4" name="Freeform 15">
              <a:extLst>
                <a:ext uri="{FF2B5EF4-FFF2-40B4-BE49-F238E27FC236}">
                  <a16:creationId xmlns:a16="http://schemas.microsoft.com/office/drawing/2014/main" id="{6773786C-2BDF-0D4D-6DB5-7B708798E0F0}"/>
                </a:ext>
              </a:extLst>
            </p:cNvPr>
            <p:cNvSpPr>
              <a:spLocks/>
            </p:cNvSpPr>
            <p:nvPr/>
          </p:nvSpPr>
          <p:spPr bwMode="auto">
            <a:xfrm>
              <a:off x="5813425" y="4763"/>
              <a:ext cx="4832350" cy="4822825"/>
            </a:xfrm>
            <a:custGeom>
              <a:avLst/>
              <a:gdLst>
                <a:gd name="T0" fmla="*/ 2147483646 w 1016"/>
                <a:gd name="T1" fmla="*/ 2147483646 h 1014"/>
                <a:gd name="T2" fmla="*/ 2147483646 w 1016"/>
                <a:gd name="T3" fmla="*/ 2147483646 h 1014"/>
                <a:gd name="T4" fmla="*/ 0 w 1016"/>
                <a:gd name="T5" fmla="*/ 0 h 1014"/>
                <a:gd name="T6" fmla="*/ 0 60000 65536"/>
                <a:gd name="T7" fmla="*/ 0 60000 65536"/>
                <a:gd name="T8" fmla="*/ 0 60000 65536"/>
              </a:gdLst>
              <a:ahLst/>
              <a:cxnLst>
                <a:cxn ang="T6">
                  <a:pos x="T0" y="T1"/>
                </a:cxn>
                <a:cxn ang="T7">
                  <a:pos x="T2" y="T3"/>
                </a:cxn>
                <a:cxn ang="T8">
                  <a:pos x="T4" y="T5"/>
                </a:cxn>
              </a:cxnLst>
              <a:rect l="0" t="0" r="r" b="b"/>
              <a:pathLst>
                <a:path w="1016" h="1014">
                  <a:moveTo>
                    <a:pt x="1016" y="1014"/>
                  </a:moveTo>
                  <a:cubicBezTo>
                    <a:pt x="934" y="849"/>
                    <a:pt x="802" y="6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5" name="Freeform 16">
              <a:extLst>
                <a:ext uri="{FF2B5EF4-FFF2-40B4-BE49-F238E27FC236}">
                  <a16:creationId xmlns:a16="http://schemas.microsoft.com/office/drawing/2014/main" id="{6762D01B-3002-167C-A13F-3EC1931739B2}"/>
                </a:ext>
              </a:extLst>
            </p:cNvPr>
            <p:cNvSpPr>
              <a:spLocks/>
            </p:cNvSpPr>
            <p:nvPr/>
          </p:nvSpPr>
          <p:spPr bwMode="auto">
            <a:xfrm>
              <a:off x="6003925" y="4763"/>
              <a:ext cx="4641850" cy="4598988"/>
            </a:xfrm>
            <a:custGeom>
              <a:avLst/>
              <a:gdLst>
                <a:gd name="T0" fmla="*/ 2147483646 w 976"/>
                <a:gd name="T1" fmla="*/ 2147483646 h 967"/>
                <a:gd name="T2" fmla="*/ 2147483646 w 976"/>
                <a:gd name="T3" fmla="*/ 2147483646 h 967"/>
                <a:gd name="T4" fmla="*/ 0 w 976"/>
                <a:gd name="T5" fmla="*/ 0 h 967"/>
                <a:gd name="T6" fmla="*/ 0 60000 65536"/>
                <a:gd name="T7" fmla="*/ 0 60000 65536"/>
                <a:gd name="T8" fmla="*/ 0 60000 65536"/>
              </a:gdLst>
              <a:ahLst/>
              <a:cxnLst>
                <a:cxn ang="T6">
                  <a:pos x="T0" y="T1"/>
                </a:cxn>
                <a:cxn ang="T7">
                  <a:pos x="T2" y="T3"/>
                </a:cxn>
                <a:cxn ang="T8">
                  <a:pos x="T4" y="T5"/>
                </a:cxn>
              </a:cxnLst>
              <a:rect l="0" t="0" r="r" b="b"/>
              <a:pathLst>
                <a:path w="976" h="967">
                  <a:moveTo>
                    <a:pt x="976" y="967"/>
                  </a:moveTo>
                  <a:cubicBezTo>
                    <a:pt x="894" y="822"/>
                    <a:pt x="779" y="689"/>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6" name="Freeform 17">
              <a:extLst>
                <a:ext uri="{FF2B5EF4-FFF2-40B4-BE49-F238E27FC236}">
                  <a16:creationId xmlns:a16="http://schemas.microsoft.com/office/drawing/2014/main" id="{F251EE2E-D22B-E903-6178-3AB0D2A43896}"/>
                </a:ext>
              </a:extLst>
            </p:cNvPr>
            <p:cNvSpPr>
              <a:spLocks/>
            </p:cNvSpPr>
            <p:nvPr/>
          </p:nvSpPr>
          <p:spPr bwMode="auto">
            <a:xfrm>
              <a:off x="6203950" y="0"/>
              <a:ext cx="4441825" cy="4237038"/>
            </a:xfrm>
            <a:custGeom>
              <a:avLst/>
              <a:gdLst>
                <a:gd name="T0" fmla="*/ 2147483646 w 934"/>
                <a:gd name="T1" fmla="*/ 2147483646 h 891"/>
                <a:gd name="T2" fmla="*/ 2147483646 w 934"/>
                <a:gd name="T3" fmla="*/ 2147483646 h 891"/>
                <a:gd name="T4" fmla="*/ 0 w 934"/>
                <a:gd name="T5" fmla="*/ 0 h 891"/>
                <a:gd name="T6" fmla="*/ 0 60000 65536"/>
                <a:gd name="T7" fmla="*/ 0 60000 65536"/>
                <a:gd name="T8" fmla="*/ 0 60000 65536"/>
              </a:gdLst>
              <a:ahLst/>
              <a:cxnLst>
                <a:cxn ang="T6">
                  <a:pos x="T0" y="T1"/>
                </a:cxn>
                <a:cxn ang="T7">
                  <a:pos x="T2" y="T3"/>
                </a:cxn>
                <a:cxn ang="T8">
                  <a:pos x="T4" y="T5"/>
                </a:cxn>
              </a:cxnLst>
              <a:rect l="0" t="0" r="r" b="b"/>
              <a:pathLst>
                <a:path w="934" h="891">
                  <a:moveTo>
                    <a:pt x="934" y="891"/>
                  </a:moveTo>
                  <a:cubicBezTo>
                    <a:pt x="863" y="783"/>
                    <a:pt x="778" y="684"/>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7" name="Freeform 18">
              <a:extLst>
                <a:ext uri="{FF2B5EF4-FFF2-40B4-BE49-F238E27FC236}">
                  <a16:creationId xmlns:a16="http://schemas.microsoft.com/office/drawing/2014/main" id="{A33FA9FE-ECB4-560D-4BE2-B80EE3914DA9}"/>
                </a:ext>
              </a:extLst>
            </p:cNvPr>
            <p:cNvSpPr>
              <a:spLocks/>
            </p:cNvSpPr>
            <p:nvPr/>
          </p:nvSpPr>
          <p:spPr bwMode="auto">
            <a:xfrm>
              <a:off x="6456363" y="4763"/>
              <a:ext cx="4179888" cy="3986213"/>
            </a:xfrm>
            <a:custGeom>
              <a:avLst/>
              <a:gdLst>
                <a:gd name="T0" fmla="*/ 2147483646 w 879"/>
                <a:gd name="T1" fmla="*/ 2147483646 h 838"/>
                <a:gd name="T2" fmla="*/ 2147483646 w 879"/>
                <a:gd name="T3" fmla="*/ 2147483646 h 838"/>
                <a:gd name="T4" fmla="*/ 0 w 879"/>
                <a:gd name="T5" fmla="*/ 0 h 838"/>
                <a:gd name="T6" fmla="*/ 0 60000 65536"/>
                <a:gd name="T7" fmla="*/ 0 60000 65536"/>
                <a:gd name="T8" fmla="*/ 0 60000 65536"/>
              </a:gdLst>
              <a:ahLst/>
              <a:cxnLst>
                <a:cxn ang="T6">
                  <a:pos x="T0" y="T1"/>
                </a:cxn>
                <a:cxn ang="T7">
                  <a:pos x="T2" y="T3"/>
                </a:cxn>
                <a:cxn ang="T8">
                  <a:pos x="T4" y="T5"/>
                </a:cxn>
              </a:cxnLst>
              <a:rect l="0" t="0" r="r" b="b"/>
              <a:pathLst>
                <a:path w="879" h="838">
                  <a:moveTo>
                    <a:pt x="879" y="838"/>
                  </a:moveTo>
                  <a:cubicBezTo>
                    <a:pt x="821" y="755"/>
                    <a:pt x="756" y="679"/>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8" name="Freeform 19">
              <a:extLst>
                <a:ext uri="{FF2B5EF4-FFF2-40B4-BE49-F238E27FC236}">
                  <a16:creationId xmlns:a16="http://schemas.microsoft.com/office/drawing/2014/main" id="{3A038CCF-1A26-7C7F-A04D-93B5B0072B54}"/>
                </a:ext>
              </a:extLst>
            </p:cNvPr>
            <p:cNvSpPr>
              <a:spLocks/>
            </p:cNvSpPr>
            <p:nvPr/>
          </p:nvSpPr>
          <p:spPr bwMode="auto">
            <a:xfrm>
              <a:off x="6869113" y="4763"/>
              <a:ext cx="3776663" cy="3838575"/>
            </a:xfrm>
            <a:custGeom>
              <a:avLst/>
              <a:gdLst>
                <a:gd name="T0" fmla="*/ 2147483646 w 794"/>
                <a:gd name="T1" fmla="*/ 2147483646 h 807"/>
                <a:gd name="T2" fmla="*/ 2147483646 w 794"/>
                <a:gd name="T3" fmla="*/ 2147483646 h 807"/>
                <a:gd name="T4" fmla="*/ 0 w 794"/>
                <a:gd name="T5" fmla="*/ 0 h 807"/>
                <a:gd name="T6" fmla="*/ 0 60000 65536"/>
                <a:gd name="T7" fmla="*/ 0 60000 65536"/>
                <a:gd name="T8" fmla="*/ 0 60000 65536"/>
              </a:gdLst>
              <a:ahLst/>
              <a:cxnLst>
                <a:cxn ang="T6">
                  <a:pos x="T0" y="T1"/>
                </a:cxn>
                <a:cxn ang="T7">
                  <a:pos x="T2" y="T3"/>
                </a:cxn>
                <a:cxn ang="T8">
                  <a:pos x="T4" y="T5"/>
                </a:cxn>
              </a:cxnLst>
              <a:rect l="0" t="0" r="r" b="b"/>
              <a:pathLst>
                <a:path w="794" h="807">
                  <a:moveTo>
                    <a:pt x="794" y="807"/>
                  </a:moveTo>
                  <a:cubicBezTo>
                    <a:pt x="745" y="739"/>
                    <a:pt x="695" y="676"/>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9" name="Freeform 20">
              <a:extLst>
                <a:ext uri="{FF2B5EF4-FFF2-40B4-BE49-F238E27FC236}">
                  <a16:creationId xmlns:a16="http://schemas.microsoft.com/office/drawing/2014/main" id="{9B5AE99A-F709-A674-6A0C-635677368AC0}"/>
                </a:ext>
              </a:extLst>
            </p:cNvPr>
            <p:cNvSpPr>
              <a:spLocks/>
            </p:cNvSpPr>
            <p:nvPr/>
          </p:nvSpPr>
          <p:spPr bwMode="auto">
            <a:xfrm>
              <a:off x="8758238" y="4763"/>
              <a:ext cx="1887538" cy="1355725"/>
            </a:xfrm>
            <a:custGeom>
              <a:avLst/>
              <a:gdLst>
                <a:gd name="T0" fmla="*/ 2147483646 w 397"/>
                <a:gd name="T1" fmla="*/ 2147483646 h 285"/>
                <a:gd name="T2" fmla="*/ 0 w 397"/>
                <a:gd name="T3" fmla="*/ 0 h 285"/>
                <a:gd name="T4" fmla="*/ 0 60000 65536"/>
                <a:gd name="T5" fmla="*/ 0 60000 65536"/>
              </a:gdLst>
              <a:ahLst/>
              <a:cxnLst>
                <a:cxn ang="T4">
                  <a:pos x="T0" y="T1"/>
                </a:cxn>
                <a:cxn ang="T5">
                  <a:pos x="T2" y="T3"/>
                </a:cxn>
              </a:cxnLst>
              <a:rect l="0" t="0" r="r" b="b"/>
              <a:pathLst>
                <a:path w="397" h="285">
                  <a:moveTo>
                    <a:pt x="397" y="285"/>
                  </a:moveTo>
                  <a:cubicBezTo>
                    <a:pt x="270" y="182"/>
                    <a:pt x="138" y="8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0" name="Freeform 21">
              <a:extLst>
                <a:ext uri="{FF2B5EF4-FFF2-40B4-BE49-F238E27FC236}">
                  <a16:creationId xmlns:a16="http://schemas.microsoft.com/office/drawing/2014/main" id="{464206BA-4BAC-96D3-4D87-1B19F2F017EE}"/>
                </a:ext>
              </a:extLst>
            </p:cNvPr>
            <p:cNvSpPr>
              <a:spLocks/>
            </p:cNvSpPr>
            <p:nvPr/>
          </p:nvSpPr>
          <p:spPr bwMode="auto">
            <a:xfrm>
              <a:off x="9223375" y="9525"/>
              <a:ext cx="1422400" cy="1108075"/>
            </a:xfrm>
            <a:custGeom>
              <a:avLst/>
              <a:gdLst>
                <a:gd name="T0" fmla="*/ 2147483646 w 299"/>
                <a:gd name="T1" fmla="*/ 2147483646 h 233"/>
                <a:gd name="T2" fmla="*/ 0 w 299"/>
                <a:gd name="T3" fmla="*/ 0 h 233"/>
                <a:gd name="T4" fmla="*/ 0 60000 65536"/>
                <a:gd name="T5" fmla="*/ 0 60000 65536"/>
              </a:gdLst>
              <a:ahLst/>
              <a:cxnLst>
                <a:cxn ang="T4">
                  <a:pos x="T0" y="T1"/>
                </a:cxn>
                <a:cxn ang="T5">
                  <a:pos x="T2" y="T3"/>
                </a:cxn>
              </a:cxnLst>
              <a:rect l="0" t="0" r="r" b="b"/>
              <a:pathLst>
                <a:path w="299" h="233">
                  <a:moveTo>
                    <a:pt x="299" y="233"/>
                  </a:moveTo>
                  <a:cubicBezTo>
                    <a:pt x="197" y="145"/>
                    <a:pt x="97" y="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21" name="Freeform 22">
              <a:extLst>
                <a:ext uri="{FF2B5EF4-FFF2-40B4-BE49-F238E27FC236}">
                  <a16:creationId xmlns:a16="http://schemas.microsoft.com/office/drawing/2014/main" id="{76A33114-D2F0-B917-DAFA-EB15540448E6}"/>
                </a:ext>
              </a:extLst>
            </p:cNvPr>
            <p:cNvSpPr>
              <a:spLocks/>
            </p:cNvSpPr>
            <p:nvPr/>
          </p:nvSpPr>
          <p:spPr bwMode="auto">
            <a:xfrm>
              <a:off x="10009188" y="4763"/>
              <a:ext cx="636588" cy="361950"/>
            </a:xfrm>
            <a:custGeom>
              <a:avLst/>
              <a:gdLst>
                <a:gd name="T0" fmla="*/ 0 w 134"/>
                <a:gd name="T1" fmla="*/ 0 h 76"/>
                <a:gd name="T2" fmla="*/ 2147483646 w 134"/>
                <a:gd name="T3" fmla="*/ 2147483646 h 76"/>
                <a:gd name="T4" fmla="*/ 0 60000 65536"/>
                <a:gd name="T5" fmla="*/ 0 60000 65536"/>
              </a:gdLst>
              <a:ahLst/>
              <a:cxnLst>
                <a:cxn ang="T4">
                  <a:pos x="T0" y="T1"/>
                </a:cxn>
                <a:cxn ang="T5">
                  <a:pos x="T2" y="T3"/>
                </a:cxn>
              </a:cxnLst>
              <a:rect l="0" t="0" r="r" b="b"/>
              <a:pathLst>
                <a:path w="134" h="76">
                  <a:moveTo>
                    <a:pt x="0" y="0"/>
                  </a:moveTo>
                  <a:cubicBezTo>
                    <a:pt x="45" y="25"/>
                    <a:pt x="89" y="50"/>
                    <a:pt x="134" y="7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grpSp>
      <p:grpSp>
        <p:nvGrpSpPr>
          <p:cNvPr id="22" name="Group 23">
            <a:extLst>
              <a:ext uri="{FF2B5EF4-FFF2-40B4-BE49-F238E27FC236}">
                <a16:creationId xmlns:a16="http://schemas.microsoft.com/office/drawing/2014/main" id="{2D1702F5-BD0C-98DE-3B5F-D58308D76247}"/>
              </a:ext>
            </a:extLst>
          </p:cNvPr>
          <p:cNvGrpSpPr>
            <a:grpSpLocks/>
          </p:cNvGrpSpPr>
          <p:nvPr/>
        </p:nvGrpSpPr>
        <p:grpSpPr bwMode="auto">
          <a:xfrm>
            <a:off x="644525" y="1698625"/>
            <a:ext cx="4357688" cy="3470275"/>
            <a:chOff x="644463" y="1698332"/>
            <a:chExt cx="4357752" cy="3470420"/>
          </a:xfrm>
        </p:grpSpPr>
        <p:sp>
          <p:nvSpPr>
            <p:cNvPr id="23" name="Rectangle 23">
              <a:extLst>
                <a:ext uri="{FF2B5EF4-FFF2-40B4-BE49-F238E27FC236}">
                  <a16:creationId xmlns:a16="http://schemas.microsoft.com/office/drawing/2014/main" id="{1C1F1D47-12F0-0BCE-CEE9-B83FD2FF28D6}"/>
                </a:ext>
              </a:extLst>
            </p:cNvPr>
            <p:cNvSpPr/>
            <p:nvPr/>
          </p:nvSpPr>
          <p:spPr>
            <a:xfrm>
              <a:off x="644463" y="1698332"/>
              <a:ext cx="4357752" cy="5032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4">
              <a:extLst>
                <a:ext uri="{FF2B5EF4-FFF2-40B4-BE49-F238E27FC236}">
                  <a16:creationId xmlns:a16="http://schemas.microsoft.com/office/drawing/2014/main" id="{846DAC84-9B82-CDC0-43F2-818F3023CDA8}"/>
                </a:ext>
              </a:extLst>
            </p:cNvPr>
            <p:cNvSpPr/>
            <p:nvPr/>
          </p:nvSpPr>
          <p:spPr>
            <a:xfrm>
              <a:off x="644463" y="2274619"/>
              <a:ext cx="4357752" cy="2624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Isosceles Triangle 9">
              <a:extLst>
                <a:ext uri="{FF2B5EF4-FFF2-40B4-BE49-F238E27FC236}">
                  <a16:creationId xmlns:a16="http://schemas.microsoft.com/office/drawing/2014/main" id="{DD683DC2-4EC5-9709-537B-9C80C6EC2EA2}"/>
                </a:ext>
              </a:extLst>
            </p:cNvPr>
            <p:cNvSpPr/>
            <p:nvPr/>
          </p:nvSpPr>
          <p:spPr>
            <a:xfrm rot="10800000">
              <a:off x="2665381" y="4895691"/>
              <a:ext cx="315917" cy="27306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5654676" y="0"/>
            <a:ext cx="3489324" cy="6858000"/>
          </a:xfrm>
          <a:solidFill>
            <a:schemeClr val="bg1">
              <a:lumMod val="65000"/>
              <a:lumOff val="35000"/>
            </a:schemeClr>
          </a:solidFill>
          <a:ln w="9525" cap="sq">
            <a:noFill/>
            <a:miter lim="800000"/>
          </a:ln>
          <a:effectLst/>
        </p:spPr>
        <p:txBody>
          <a:bodyPr rtlCol="0">
            <a:normAutofit/>
          </a:bodyP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2" name="Title 1"/>
          <p:cNvSpPr>
            <a:spLocks noGrp="1"/>
          </p:cNvSpPr>
          <p:nvPr>
            <p:ph type="title"/>
          </p:nvPr>
        </p:nvSpPr>
        <p:spPr>
          <a:xfrm>
            <a:off x="723585" y="2336402"/>
            <a:ext cx="4197666" cy="1265539"/>
          </a:xfrm>
        </p:spPr>
        <p:txBody>
          <a:bodyPr bIns="0" anchor="b"/>
          <a:lstStyle>
            <a:lvl1pPr>
              <a:defRPr sz="32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722314" y="3601941"/>
            <a:ext cx="4199254" cy="1214535"/>
          </a:xfrm>
        </p:spPr>
        <p:txBody>
          <a:bodyPr>
            <a:normAutofit/>
          </a:bodyPr>
          <a:lstStyle>
            <a:lvl1pPr marL="0" indent="0" algn="ctr">
              <a:buNone/>
              <a:defRPr sz="14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6" name="Date Placeholder 4">
            <a:extLst>
              <a:ext uri="{FF2B5EF4-FFF2-40B4-BE49-F238E27FC236}">
                <a16:creationId xmlns:a16="http://schemas.microsoft.com/office/drawing/2014/main" id="{BA5E3281-6782-60D9-ACDE-DDD223A919E6}"/>
              </a:ext>
            </a:extLst>
          </p:cNvPr>
          <p:cNvSpPr>
            <a:spLocks noGrp="1"/>
          </p:cNvSpPr>
          <p:nvPr>
            <p:ph type="dt" sz="half" idx="10"/>
          </p:nvPr>
        </p:nvSpPr>
        <p:spPr/>
        <p:txBody>
          <a:bodyPr/>
          <a:lstStyle>
            <a:lvl1pPr>
              <a:defRPr/>
            </a:lvl1pPr>
          </a:lstStyle>
          <a:p>
            <a:pPr>
              <a:defRPr/>
            </a:pPr>
            <a:endParaRPr lang="en-US"/>
          </a:p>
        </p:txBody>
      </p:sp>
      <p:sp>
        <p:nvSpPr>
          <p:cNvPr id="27" name="Footer Placeholder 5">
            <a:extLst>
              <a:ext uri="{FF2B5EF4-FFF2-40B4-BE49-F238E27FC236}">
                <a16:creationId xmlns:a16="http://schemas.microsoft.com/office/drawing/2014/main" id="{09CBA29A-865B-247F-E7C3-7E056A0668FF}"/>
              </a:ext>
            </a:extLst>
          </p:cNvPr>
          <p:cNvSpPr>
            <a:spLocks noGrp="1"/>
          </p:cNvSpPr>
          <p:nvPr>
            <p:ph type="ftr" sz="quarter" idx="11"/>
          </p:nvPr>
        </p:nvSpPr>
        <p:spPr>
          <a:xfrm>
            <a:off x="639763" y="6227763"/>
            <a:ext cx="4359275" cy="319087"/>
          </a:xfrm>
        </p:spPr>
        <p:txBody>
          <a:bodyPr/>
          <a:lstStyle>
            <a:lvl1pPr>
              <a:defRPr/>
            </a:lvl1pPr>
          </a:lstStyle>
          <a:p>
            <a:pPr>
              <a:defRPr/>
            </a:pPr>
            <a:endParaRPr lang="en-US"/>
          </a:p>
        </p:txBody>
      </p:sp>
      <p:sp>
        <p:nvSpPr>
          <p:cNvPr id="28" name="Slide Number Placeholder 6">
            <a:extLst>
              <a:ext uri="{FF2B5EF4-FFF2-40B4-BE49-F238E27FC236}">
                <a16:creationId xmlns:a16="http://schemas.microsoft.com/office/drawing/2014/main" id="{5C7AA3A1-8334-7D7E-3537-32241EC6D55D}"/>
              </a:ext>
            </a:extLst>
          </p:cNvPr>
          <p:cNvSpPr>
            <a:spLocks noGrp="1"/>
          </p:cNvSpPr>
          <p:nvPr>
            <p:ph type="sldNum" sz="quarter" idx="12"/>
          </p:nvPr>
        </p:nvSpPr>
        <p:spPr>
          <a:xfrm>
            <a:off x="4314825" y="320675"/>
            <a:ext cx="685800" cy="319088"/>
          </a:xfrm>
        </p:spPr>
        <p:txBody>
          <a:bodyPr/>
          <a:lstStyle>
            <a:lvl1pPr>
              <a:defRPr/>
            </a:lvl1pPr>
          </a:lstStyle>
          <a:p>
            <a:pPr>
              <a:defRPr/>
            </a:pPr>
            <a:fld id="{BED4A6DE-A031-4D41-91C2-C1F95B7598E6}" type="slidenum">
              <a:rPr lang="en-US" altLang="es-PR"/>
              <a:pPr>
                <a:defRPr/>
              </a:pPr>
              <a:t>‹#›</a:t>
            </a:fld>
            <a:endParaRPr lang="en-US" altLang="es-PR"/>
          </a:p>
        </p:txBody>
      </p:sp>
    </p:spTree>
    <p:extLst>
      <p:ext uri="{BB962C8B-B14F-4D97-AF65-F5344CB8AC3E}">
        <p14:creationId xmlns:p14="http://schemas.microsoft.com/office/powerpoint/2010/main" val="3360683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CDF2E3-DBCF-4227-B2AD-8E42D4736E11}"/>
              </a:ext>
            </a:extLst>
          </p:cNvPr>
          <p:cNvSpPr>
            <a:spLocks noGrp="1"/>
          </p:cNvSpPr>
          <p:nvPr>
            <p:ph type="title"/>
          </p:nvPr>
        </p:nvSpPr>
        <p:spPr>
          <a:xfrm>
            <a:off x="725488" y="2349500"/>
            <a:ext cx="3111500" cy="2465388"/>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6A6F23C6-9C7A-E235-003E-300AE512F977}"/>
              </a:ext>
            </a:extLst>
          </p:cNvPr>
          <p:cNvSpPr>
            <a:spLocks noGrp="1" noChangeArrowheads="1"/>
          </p:cNvSpPr>
          <p:nvPr>
            <p:ph type="body" idx="1"/>
          </p:nvPr>
        </p:nvSpPr>
        <p:spPr bwMode="auto">
          <a:xfrm>
            <a:off x="4416425" y="795338"/>
            <a:ext cx="4078288"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EAAFA0E-90B3-EC80-6904-2501668EDD92}"/>
              </a:ext>
            </a:extLst>
          </p:cNvPr>
          <p:cNvSpPr>
            <a:spLocks noGrp="1"/>
          </p:cNvSpPr>
          <p:nvPr>
            <p:ph type="dt" sz="half" idx="2"/>
          </p:nvPr>
        </p:nvSpPr>
        <p:spPr>
          <a:xfrm>
            <a:off x="639763" y="320675"/>
            <a:ext cx="2743200" cy="319088"/>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18C3D96E-3EE3-C0A9-17A4-5D9A80A5300A}"/>
              </a:ext>
            </a:extLst>
          </p:cNvPr>
          <p:cNvSpPr>
            <a:spLocks noGrp="1"/>
          </p:cNvSpPr>
          <p:nvPr>
            <p:ph type="ftr" sz="quarter" idx="3"/>
          </p:nvPr>
        </p:nvSpPr>
        <p:spPr>
          <a:xfrm>
            <a:off x="639763" y="6227763"/>
            <a:ext cx="7854950" cy="319087"/>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E57F0E4-4764-B914-F6A2-050FC6E06B42}"/>
              </a:ext>
            </a:extLst>
          </p:cNvPr>
          <p:cNvSpPr>
            <a:spLocks noGrp="1"/>
          </p:cNvSpPr>
          <p:nvPr>
            <p:ph type="sldNum" sz="quarter" idx="4"/>
          </p:nvPr>
        </p:nvSpPr>
        <p:spPr>
          <a:xfrm>
            <a:off x="7808913" y="320675"/>
            <a:ext cx="685800" cy="319088"/>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tint val="75000"/>
                  </a:schemeClr>
                </a:solidFill>
                <a:latin typeface="+mn-lt"/>
              </a:defRPr>
            </a:lvl1pPr>
          </a:lstStyle>
          <a:p>
            <a:pPr>
              <a:defRPr/>
            </a:pPr>
            <a:fld id="{6EFB4FD1-5A3B-4839-B29E-45FABFDF83A5}" type="slidenum">
              <a:rPr lang="en-US" altLang="es-PR"/>
              <a:pPr>
                <a:defRPr/>
              </a:pPr>
              <a:t>‹#›</a:t>
            </a:fld>
            <a:endParaRPr lang="en-US" altLang="es-PR"/>
          </a:p>
        </p:txBody>
      </p:sp>
    </p:spTree>
  </p:cSld>
  <p:clrMap bg1="lt1" tx1="dk1" bg2="lt2" tx2="dk2" accent1="accent1" accent2="accent2" accent3="accent3" accent4="accent4" accent5="accent5" accent6="accent6" hlink="hlink" folHlink="folHlink"/>
  <p:sldLayoutIdLst>
    <p:sldLayoutId id="2147494537" r:id="rId1"/>
    <p:sldLayoutId id="2147494538" r:id="rId2"/>
    <p:sldLayoutId id="2147494539" r:id="rId3"/>
    <p:sldLayoutId id="2147494540" r:id="rId4"/>
    <p:sldLayoutId id="2147494541" r:id="rId5"/>
    <p:sldLayoutId id="2147494542" r:id="rId6"/>
    <p:sldLayoutId id="2147494535" r:id="rId7"/>
    <p:sldLayoutId id="2147494543" r:id="rId8"/>
    <p:sldLayoutId id="2147494544" r:id="rId9"/>
    <p:sldLayoutId id="2147494545" r:id="rId10"/>
    <p:sldLayoutId id="2147494546" r:id="rId11"/>
    <p:sldLayoutId id="2147494536" r:id="rId12"/>
  </p:sldLayoutIdLst>
  <p:txStyles>
    <p:titleStyle>
      <a:lvl1pPr algn="ctr" defTabSz="685800" rtl="0" eaLnBrk="0" fontAlgn="base" hangingPunct="0">
        <a:lnSpc>
          <a:spcPct val="85000"/>
        </a:lnSpc>
        <a:spcBef>
          <a:spcPct val="0"/>
        </a:spcBef>
        <a:spcAft>
          <a:spcPct val="0"/>
        </a:spcAft>
        <a:defRPr sz="3200" kern="1200" spc="-113">
          <a:solidFill>
            <a:schemeClr val="tx1"/>
          </a:solidFill>
          <a:latin typeface="+mj-lt"/>
          <a:ea typeface="+mj-ea"/>
          <a:cs typeface="+mj-cs"/>
        </a:defRPr>
      </a:lvl1pPr>
      <a:lvl2pPr algn="ctr" defTabSz="685800" rtl="0" eaLnBrk="0" fontAlgn="base" hangingPunct="0">
        <a:lnSpc>
          <a:spcPct val="85000"/>
        </a:lnSpc>
        <a:spcBef>
          <a:spcPct val="0"/>
        </a:spcBef>
        <a:spcAft>
          <a:spcPct val="0"/>
        </a:spcAft>
        <a:defRPr sz="3200">
          <a:solidFill>
            <a:schemeClr val="tx1"/>
          </a:solidFill>
          <a:latin typeface="Calibri Light" panose="020F0302020204030204" pitchFamily="34" charset="0"/>
        </a:defRPr>
      </a:lvl2pPr>
      <a:lvl3pPr algn="ctr" defTabSz="685800" rtl="0" eaLnBrk="0" fontAlgn="base" hangingPunct="0">
        <a:lnSpc>
          <a:spcPct val="85000"/>
        </a:lnSpc>
        <a:spcBef>
          <a:spcPct val="0"/>
        </a:spcBef>
        <a:spcAft>
          <a:spcPct val="0"/>
        </a:spcAft>
        <a:defRPr sz="3200">
          <a:solidFill>
            <a:schemeClr val="tx1"/>
          </a:solidFill>
          <a:latin typeface="Calibri Light" panose="020F0302020204030204" pitchFamily="34" charset="0"/>
        </a:defRPr>
      </a:lvl3pPr>
      <a:lvl4pPr algn="ctr" defTabSz="685800" rtl="0" eaLnBrk="0" fontAlgn="base" hangingPunct="0">
        <a:lnSpc>
          <a:spcPct val="85000"/>
        </a:lnSpc>
        <a:spcBef>
          <a:spcPct val="0"/>
        </a:spcBef>
        <a:spcAft>
          <a:spcPct val="0"/>
        </a:spcAft>
        <a:defRPr sz="3200">
          <a:solidFill>
            <a:schemeClr val="tx1"/>
          </a:solidFill>
          <a:latin typeface="Calibri Light" panose="020F0302020204030204" pitchFamily="34" charset="0"/>
        </a:defRPr>
      </a:lvl4pPr>
      <a:lvl5pPr algn="ctr" defTabSz="685800" rtl="0" eaLnBrk="0" fontAlgn="base" hangingPunct="0">
        <a:lnSpc>
          <a:spcPct val="85000"/>
        </a:lnSpc>
        <a:spcBef>
          <a:spcPct val="0"/>
        </a:spcBef>
        <a:spcAft>
          <a:spcPct val="0"/>
        </a:spcAft>
        <a:defRPr sz="3200">
          <a:solidFill>
            <a:schemeClr val="tx1"/>
          </a:solidFill>
          <a:latin typeface="Calibri Light" panose="020F0302020204030204" pitchFamily="34" charset="0"/>
        </a:defRPr>
      </a:lvl5pPr>
      <a:lvl6pPr marL="457200" algn="ctr" defTabSz="685800" rtl="0" fontAlgn="base">
        <a:lnSpc>
          <a:spcPct val="85000"/>
        </a:lnSpc>
        <a:spcBef>
          <a:spcPct val="0"/>
        </a:spcBef>
        <a:spcAft>
          <a:spcPct val="0"/>
        </a:spcAft>
        <a:defRPr sz="3200">
          <a:solidFill>
            <a:schemeClr val="tx1"/>
          </a:solidFill>
          <a:latin typeface="Calibri Light" panose="020F0302020204030204" pitchFamily="34" charset="0"/>
        </a:defRPr>
      </a:lvl6pPr>
      <a:lvl7pPr marL="914400" algn="ctr" defTabSz="685800" rtl="0" fontAlgn="base">
        <a:lnSpc>
          <a:spcPct val="85000"/>
        </a:lnSpc>
        <a:spcBef>
          <a:spcPct val="0"/>
        </a:spcBef>
        <a:spcAft>
          <a:spcPct val="0"/>
        </a:spcAft>
        <a:defRPr sz="3200">
          <a:solidFill>
            <a:schemeClr val="tx1"/>
          </a:solidFill>
          <a:latin typeface="Calibri Light" panose="020F0302020204030204" pitchFamily="34" charset="0"/>
        </a:defRPr>
      </a:lvl7pPr>
      <a:lvl8pPr marL="1371600" algn="ctr" defTabSz="685800" rtl="0" fontAlgn="base">
        <a:lnSpc>
          <a:spcPct val="85000"/>
        </a:lnSpc>
        <a:spcBef>
          <a:spcPct val="0"/>
        </a:spcBef>
        <a:spcAft>
          <a:spcPct val="0"/>
        </a:spcAft>
        <a:defRPr sz="3200">
          <a:solidFill>
            <a:schemeClr val="tx1"/>
          </a:solidFill>
          <a:latin typeface="Calibri Light" panose="020F0302020204030204" pitchFamily="34" charset="0"/>
        </a:defRPr>
      </a:lvl8pPr>
      <a:lvl9pPr marL="1828800" algn="ctr" defTabSz="685800" rtl="0" fontAlgn="base">
        <a:lnSpc>
          <a:spcPct val="85000"/>
        </a:lnSpc>
        <a:spcBef>
          <a:spcPct val="0"/>
        </a:spcBef>
        <a:spcAft>
          <a:spcPct val="0"/>
        </a:spcAft>
        <a:defRPr sz="3200">
          <a:solidFill>
            <a:schemeClr val="tx1"/>
          </a:solidFill>
          <a:latin typeface="Calibri Light" panose="020F0302020204030204" pitchFamily="34" charset="0"/>
        </a:defRPr>
      </a:lvl9pPr>
    </p:titleStyle>
    <p:bodyStyle>
      <a:lvl1pPr marL="171450" indent="-171450" algn="l" defTabSz="685800" rtl="0" eaLnBrk="0" fontAlgn="base" hangingPunct="0">
        <a:lnSpc>
          <a:spcPct val="120000"/>
        </a:lnSpc>
        <a:spcBef>
          <a:spcPts val="750"/>
        </a:spcBef>
        <a:spcAft>
          <a:spcPct val="0"/>
        </a:spcAft>
        <a:buClr>
          <a:schemeClr val="accent1"/>
        </a:buClr>
        <a:buSzPct val="110000"/>
        <a:buFont typeface="Wingdings" panose="05000000000000000000" pitchFamily="2" charset="2"/>
        <a:buChar char="§"/>
        <a:defRPr sz="1600" kern="1200">
          <a:solidFill>
            <a:schemeClr val="tx1"/>
          </a:solidFill>
          <a:latin typeface="+mn-lt"/>
          <a:ea typeface="+mn-ea"/>
          <a:cs typeface="+mn-cs"/>
        </a:defRPr>
      </a:lvl1pPr>
      <a:lvl2pPr marL="514350" indent="-171450" algn="l" defTabSz="685800" rtl="0" eaLnBrk="0" fontAlgn="base" hangingPunct="0">
        <a:lnSpc>
          <a:spcPct val="120000"/>
        </a:lnSpc>
        <a:spcBef>
          <a:spcPts val="375"/>
        </a:spcBef>
        <a:spcAft>
          <a:spcPct val="0"/>
        </a:spcAft>
        <a:buClr>
          <a:schemeClr val="accent1"/>
        </a:buClr>
        <a:buSzPct val="110000"/>
        <a:buFont typeface="Wingdings" panose="05000000000000000000" pitchFamily="2" charset="2"/>
        <a:buChar char="§"/>
        <a:defRPr sz="1400" kern="1200">
          <a:solidFill>
            <a:schemeClr val="tx1"/>
          </a:solidFill>
          <a:latin typeface="+mn-lt"/>
          <a:ea typeface="+mn-ea"/>
          <a:cs typeface="+mn-cs"/>
        </a:defRPr>
      </a:lvl2pPr>
      <a:lvl3pPr marL="857250" indent="-171450" algn="l" defTabSz="685800" rtl="0" eaLnBrk="0" fontAlgn="base" hangingPunct="0">
        <a:lnSpc>
          <a:spcPct val="120000"/>
        </a:lnSpc>
        <a:spcBef>
          <a:spcPts val="375"/>
        </a:spcBef>
        <a:spcAft>
          <a:spcPct val="0"/>
        </a:spcAft>
        <a:buClr>
          <a:schemeClr val="accent1"/>
        </a:buClr>
        <a:buSzPct val="110000"/>
        <a:buFont typeface="Wingdings" panose="05000000000000000000" pitchFamily="2" charset="2"/>
        <a:buChar char="§"/>
        <a:defRPr sz="1200" kern="1200">
          <a:solidFill>
            <a:schemeClr val="tx1"/>
          </a:solidFill>
          <a:latin typeface="+mn-lt"/>
          <a:ea typeface="+mn-ea"/>
          <a:cs typeface="+mn-cs"/>
        </a:defRPr>
      </a:lvl3pPr>
      <a:lvl4pPr marL="1200150" indent="-171450" algn="l" defTabSz="685800" rtl="0" eaLnBrk="0" fontAlgn="base" hangingPunct="0">
        <a:lnSpc>
          <a:spcPct val="120000"/>
        </a:lnSpc>
        <a:spcBef>
          <a:spcPts val="375"/>
        </a:spcBef>
        <a:spcAft>
          <a:spcPct val="0"/>
        </a:spcAft>
        <a:buClr>
          <a:schemeClr val="accent1"/>
        </a:buClr>
        <a:buSzPct val="110000"/>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0" fontAlgn="base" hangingPunct="0">
        <a:lnSpc>
          <a:spcPct val="120000"/>
        </a:lnSpc>
        <a:spcBef>
          <a:spcPts val="375"/>
        </a:spcBef>
        <a:spcAft>
          <a:spcPct val="0"/>
        </a:spcAft>
        <a:buClr>
          <a:schemeClr val="accent1"/>
        </a:buClr>
        <a:buSzPct val="110000"/>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NUL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sistemaupr-my.sharepoint.com/personal/ana_feliciano1_upr_edu/Documents/FONDOS%20EXTERNOS/Talleres%20Fondos%20Externos%20Fall%202025/PAGOS%20DIRECTOS-ENERO%202026/9-9-24%20REGISTRO%20CONVENIOS%20DE%20ESTIPENDIOS-REVISADO-final.pdf"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sistemaupr-my.sharepoint.com/personal/ana_feliciano1_upr_edu/Documents/FONDOS%20EXTERNOS/Talleres%20Fondos%20Externos%20Fall%202025/PAGOS%20DIRECTOS-ENERO%202026/Ejemplo%20convenio%20de%20estipendio.docx"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E7DB0AA-B5A9-8B5A-3BA0-FCF8DA53567D}"/>
              </a:ext>
            </a:extLst>
          </p:cNvPr>
          <p:cNvSpPr>
            <a:spLocks noGrp="1"/>
          </p:cNvSpPr>
          <p:nvPr>
            <p:ph type="subTitle" idx="1"/>
          </p:nvPr>
        </p:nvSpPr>
        <p:spPr>
          <a:xfrm>
            <a:off x="1447800" y="1295400"/>
            <a:ext cx="6019800" cy="609600"/>
          </a:xfrm>
        </p:spPr>
        <p:txBody>
          <a:bodyPr rtlCol="0">
            <a:normAutofit fontScale="92500" lnSpcReduction="20000"/>
          </a:bodyPr>
          <a:lstStyle/>
          <a:p>
            <a:pPr eaLnBrk="1" fontAlgn="auto" hangingPunct="1">
              <a:spcAft>
                <a:spcPts val="0"/>
              </a:spcAft>
              <a:buClr>
                <a:schemeClr val="accent6">
                  <a:lumMod val="75000"/>
                </a:schemeClr>
              </a:buClr>
              <a:defRPr/>
            </a:pPr>
            <a:r>
              <a:rPr lang="en-US" b="1" dirty="0">
                <a:solidFill>
                  <a:schemeClr val="tx1"/>
                </a:solidFill>
                <a:latin typeface="+mj-lt"/>
                <a:ea typeface="Verdana" panose="020B0604030504040204" pitchFamily="34" charset="0"/>
              </a:rPr>
              <a:t>Unidad de </a:t>
            </a:r>
            <a:r>
              <a:rPr lang="en-US" b="1" dirty="0" err="1">
                <a:solidFill>
                  <a:schemeClr val="tx1"/>
                </a:solidFill>
                <a:latin typeface="+mj-lt"/>
                <a:ea typeface="Verdana" panose="020B0604030504040204" pitchFamily="34" charset="0"/>
              </a:rPr>
              <a:t>Apoyo</a:t>
            </a:r>
            <a:r>
              <a:rPr lang="en-US" b="1" dirty="0">
                <a:solidFill>
                  <a:schemeClr val="tx1"/>
                </a:solidFill>
                <a:latin typeface="+mj-lt"/>
                <a:ea typeface="Verdana" panose="020B0604030504040204" pitchFamily="34" charset="0"/>
              </a:rPr>
              <a:t> a la </a:t>
            </a:r>
            <a:r>
              <a:rPr lang="en-US" b="1" dirty="0" err="1">
                <a:solidFill>
                  <a:schemeClr val="tx1"/>
                </a:solidFill>
                <a:latin typeface="+mj-lt"/>
                <a:ea typeface="Verdana" panose="020B0604030504040204" pitchFamily="34" charset="0"/>
              </a:rPr>
              <a:t>Investigación</a:t>
            </a:r>
            <a:endParaRPr lang="en-US" b="1" dirty="0">
              <a:solidFill>
                <a:schemeClr val="tx1"/>
              </a:solidFill>
              <a:latin typeface="+mj-lt"/>
              <a:ea typeface="Verdana" panose="020B0604030504040204" pitchFamily="34" charset="0"/>
            </a:endParaRPr>
          </a:p>
          <a:p>
            <a:pPr eaLnBrk="1" fontAlgn="auto" hangingPunct="1">
              <a:spcAft>
                <a:spcPts val="0"/>
              </a:spcAft>
              <a:buClr>
                <a:schemeClr val="accent6">
                  <a:lumMod val="75000"/>
                </a:schemeClr>
              </a:buClr>
              <a:defRPr/>
            </a:pPr>
            <a:r>
              <a:rPr lang="en-US" b="1" dirty="0">
                <a:solidFill>
                  <a:schemeClr val="tx1"/>
                </a:solidFill>
                <a:latin typeface="+mj-lt"/>
                <a:ea typeface="Verdana" panose="020B0604030504040204" pitchFamily="34" charset="0"/>
              </a:rPr>
              <a:t>Division de Post Awards; </a:t>
            </a:r>
            <a:r>
              <a:rPr lang="en-US" b="1" dirty="0" err="1">
                <a:solidFill>
                  <a:schemeClr val="tx1"/>
                </a:solidFill>
                <a:latin typeface="+mj-lt"/>
                <a:ea typeface="Verdana" panose="020B0604030504040204" pitchFamily="34" charset="0"/>
              </a:rPr>
              <a:t>Decanato</a:t>
            </a:r>
            <a:r>
              <a:rPr lang="en-US" b="1" dirty="0">
                <a:solidFill>
                  <a:schemeClr val="tx1"/>
                </a:solidFill>
                <a:latin typeface="+mj-lt"/>
                <a:ea typeface="Verdana" panose="020B0604030504040204" pitchFamily="34" charset="0"/>
              </a:rPr>
              <a:t> Auxiliar de </a:t>
            </a:r>
            <a:r>
              <a:rPr lang="en-US" b="1" dirty="0" err="1">
                <a:solidFill>
                  <a:schemeClr val="tx1"/>
                </a:solidFill>
                <a:latin typeface="+mj-lt"/>
                <a:ea typeface="Verdana" panose="020B0604030504040204" pitchFamily="34" charset="0"/>
              </a:rPr>
              <a:t>Fondos</a:t>
            </a:r>
            <a:r>
              <a:rPr lang="en-US" b="1" dirty="0">
                <a:solidFill>
                  <a:schemeClr val="tx1"/>
                </a:solidFill>
                <a:latin typeface="+mj-lt"/>
                <a:ea typeface="Verdana" panose="020B0604030504040204" pitchFamily="34" charset="0"/>
              </a:rPr>
              <a:t> </a:t>
            </a:r>
            <a:r>
              <a:rPr lang="en-US" b="1" dirty="0" err="1">
                <a:solidFill>
                  <a:schemeClr val="tx1"/>
                </a:solidFill>
                <a:latin typeface="+mj-lt"/>
                <a:ea typeface="Verdana" panose="020B0604030504040204" pitchFamily="34" charset="0"/>
              </a:rPr>
              <a:t>Externos</a:t>
            </a:r>
            <a:endParaRPr lang="en-US" dirty="0">
              <a:solidFill>
                <a:schemeClr val="tx1"/>
              </a:solidFill>
              <a:latin typeface="+mj-lt"/>
              <a:ea typeface="Verdana" panose="020B0604030504040204" pitchFamily="34" charset="0"/>
            </a:endParaRPr>
          </a:p>
          <a:p>
            <a:pPr eaLnBrk="1" fontAlgn="auto" hangingPunct="1">
              <a:spcAft>
                <a:spcPts val="0"/>
              </a:spcAft>
              <a:buClr>
                <a:schemeClr val="accent6">
                  <a:lumMod val="75000"/>
                </a:schemeClr>
              </a:buClr>
              <a:defRPr/>
            </a:pPr>
            <a:endParaRPr lang="en-US" dirty="0">
              <a:latin typeface="+mj-lt"/>
            </a:endParaRPr>
          </a:p>
        </p:txBody>
      </p:sp>
      <p:pic>
        <p:nvPicPr>
          <p:cNvPr id="14339" name="Picture 3">
            <a:extLst>
              <a:ext uri="{FF2B5EF4-FFF2-40B4-BE49-F238E27FC236}">
                <a16:creationId xmlns:a16="http://schemas.microsoft.com/office/drawing/2014/main" id="{50C3038C-9BFB-47D4-E49D-D20B012B56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5334000"/>
            <a:ext cx="113665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47AE3900-2FC5-AA12-E2F9-A7525CF76B0B}"/>
              </a:ext>
            </a:extLst>
          </p:cNvPr>
          <p:cNvSpPr>
            <a:spLocks noGrp="1"/>
          </p:cNvSpPr>
          <p:nvPr>
            <p:ph type="ctrTitle"/>
          </p:nvPr>
        </p:nvSpPr>
        <p:spPr>
          <a:xfrm>
            <a:off x="1358900" y="2055813"/>
            <a:ext cx="6429375" cy="1809750"/>
          </a:xfrm>
        </p:spPr>
        <p:txBody>
          <a:bodyPr/>
          <a:lstStyle/>
          <a:p>
            <a:pPr eaLnBrk="1" fontAlgn="auto" hangingPunct="1">
              <a:spcAft>
                <a:spcPts val="0"/>
              </a:spcAft>
              <a:defRPr/>
            </a:pPr>
            <a:r>
              <a:rPr lang="en-US" dirty="0">
                <a:solidFill>
                  <a:schemeClr val="tx1"/>
                </a:solidFill>
              </a:rPr>
              <a:t>Pagos </a:t>
            </a:r>
            <a:r>
              <a:rPr lang="en-US" dirty="0" err="1">
                <a:solidFill>
                  <a:schemeClr val="tx1"/>
                </a:solidFill>
              </a:rPr>
              <a:t>Directos</a:t>
            </a:r>
            <a:r>
              <a:rPr lang="en-US" dirty="0">
                <a:solidFill>
                  <a:schemeClr val="tx1"/>
                </a:solidFill>
              </a:rPr>
              <a:t>, </a:t>
            </a:r>
            <a:r>
              <a:rPr lang="en-US" dirty="0" err="1">
                <a:solidFill>
                  <a:schemeClr val="tx1"/>
                </a:solidFill>
              </a:rPr>
              <a:t>Contratos</a:t>
            </a:r>
            <a:r>
              <a:rPr lang="en-US" dirty="0">
                <a:solidFill>
                  <a:schemeClr val="tx1"/>
                </a:solidFill>
              </a:rPr>
              <a:t> y </a:t>
            </a:r>
            <a:r>
              <a:rPr lang="en-US" dirty="0" err="1">
                <a:solidFill>
                  <a:schemeClr val="tx1"/>
                </a:solidFill>
              </a:rPr>
              <a:t>Estipendios</a:t>
            </a:r>
            <a:endParaRPr lang="en-US" dirty="0">
              <a:solidFill>
                <a:schemeClr val="tx1"/>
              </a:solidFill>
            </a:endParaRPr>
          </a:p>
        </p:txBody>
      </p:sp>
      <p:pic>
        <p:nvPicPr>
          <p:cNvPr id="14341" name="Picture 13">
            <a:extLst>
              <a:ext uri="{FF2B5EF4-FFF2-40B4-BE49-F238E27FC236}">
                <a16:creationId xmlns:a16="http://schemas.microsoft.com/office/drawing/2014/main" id="{E44F7DA1-6941-8947-D087-66F9E6D9F0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416550"/>
            <a:ext cx="27432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16">
            <a:extLst>
              <a:ext uri="{FF2B5EF4-FFF2-40B4-BE49-F238E27FC236}">
                <a16:creationId xmlns:a16="http://schemas.microsoft.com/office/drawing/2014/main" id="{14AD5D8A-E26B-9F56-A7D5-526252908693}"/>
              </a:ext>
            </a:extLst>
          </p:cNvPr>
          <p:cNvSpPr txBox="1">
            <a:spLocks noChangeArrowheads="1"/>
          </p:cNvSpPr>
          <p:nvPr/>
        </p:nvSpPr>
        <p:spPr bwMode="auto">
          <a:xfrm>
            <a:off x="82550" y="6581775"/>
            <a:ext cx="50228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ockwell" panose="02060603020205020403" pitchFamily="18" charset="0"/>
              </a:defRPr>
            </a:lvl1pPr>
            <a:lvl2pPr marL="742950" indent="-285750">
              <a:defRPr>
                <a:solidFill>
                  <a:schemeClr val="tx1"/>
                </a:solidFill>
                <a:latin typeface="Rockwell" panose="02060603020205020403" pitchFamily="18" charset="0"/>
              </a:defRPr>
            </a:lvl2pPr>
            <a:lvl3pPr marL="1143000" indent="-228600">
              <a:defRPr>
                <a:solidFill>
                  <a:schemeClr val="tx1"/>
                </a:solidFill>
                <a:latin typeface="Rockwell" panose="02060603020205020403" pitchFamily="18" charset="0"/>
              </a:defRPr>
            </a:lvl3pPr>
            <a:lvl4pPr marL="1600200" indent="-228600">
              <a:defRPr>
                <a:solidFill>
                  <a:schemeClr val="tx1"/>
                </a:solidFill>
                <a:latin typeface="Rockwell" panose="02060603020205020403" pitchFamily="18" charset="0"/>
              </a:defRPr>
            </a:lvl4pPr>
            <a:lvl5pPr marL="2057400" indent="-228600">
              <a:defRPr>
                <a:solidFill>
                  <a:schemeClr val="tx1"/>
                </a:solidFill>
                <a:latin typeface="Rockwell" panose="02060603020205020403" pitchFamily="18" charset="0"/>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defRPr>
            </a:lvl9pPr>
          </a:lstStyle>
          <a:p>
            <a:pPr eaLnBrk="1" hangingPunct="1"/>
            <a:r>
              <a:rPr lang="en-US" altLang="en-US" sz="1100"/>
              <a:t>Decanato de Estudios Graduados e Investigación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Tipos de contratos laborales en México: ve cuáles hay - Uno TV">
            <a:extLst>
              <a:ext uri="{FF2B5EF4-FFF2-40B4-BE49-F238E27FC236}">
                <a16:creationId xmlns:a16="http://schemas.microsoft.com/office/drawing/2014/main" id="{44CE362F-FCA3-C8C2-CA5C-D53A0A2CEF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A14DAC-5EF6-8DBE-CCFD-6CA2061414AE}"/>
              </a:ext>
            </a:extLst>
          </p:cNvPr>
          <p:cNvSpPr>
            <a:spLocks noGrp="1"/>
          </p:cNvSpPr>
          <p:nvPr>
            <p:ph type="title"/>
          </p:nvPr>
        </p:nvSpPr>
        <p:spPr/>
        <p:txBody>
          <a:bodyPr/>
          <a:lstStyle/>
          <a:p>
            <a:pPr eaLnBrk="1" fontAlgn="auto" hangingPunct="1">
              <a:spcAft>
                <a:spcPts val="0"/>
              </a:spcAft>
              <a:defRPr/>
            </a:pPr>
            <a:endParaRPr lang="en-US"/>
          </a:p>
        </p:txBody>
      </p:sp>
      <p:sp>
        <p:nvSpPr>
          <p:cNvPr id="23555" name="Content Placeholder 4">
            <a:extLst>
              <a:ext uri="{FF2B5EF4-FFF2-40B4-BE49-F238E27FC236}">
                <a16:creationId xmlns:a16="http://schemas.microsoft.com/office/drawing/2014/main" id="{A4D8C959-7E45-300D-2145-D085CECCDFE3}"/>
              </a:ext>
            </a:extLst>
          </p:cNvPr>
          <p:cNvSpPr>
            <a:spLocks noGrp="1" noChangeArrowheads="1"/>
          </p:cNvSpPr>
          <p:nvPr>
            <p:ph sz="quarter" idx="13"/>
          </p:nvPr>
        </p:nvSpPr>
        <p:spPr>
          <a:xfrm>
            <a:off x="685800" y="2366963"/>
            <a:ext cx="7772400" cy="3424237"/>
          </a:xfrm>
        </p:spPr>
        <p:txBody>
          <a:bodyPr/>
          <a:lstStyle/>
          <a:p>
            <a:pPr eaLnBrk="1" hangingPunct="1"/>
            <a:endParaRPr lang="en-US" altLang="en-US"/>
          </a:p>
        </p:txBody>
      </p:sp>
      <p:pic>
        <p:nvPicPr>
          <p:cNvPr id="23556" name="Picture 5">
            <a:extLst>
              <a:ext uri="{FF2B5EF4-FFF2-40B4-BE49-F238E27FC236}">
                <a16:creationId xmlns:a16="http://schemas.microsoft.com/office/drawing/2014/main" id="{76D705FD-7D05-F166-9BA7-3BE1014FEB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F23C09DF-1D87-4EAF-5B3A-E628A117D15E}"/>
              </a:ext>
            </a:extLst>
          </p:cNvPr>
          <p:cNvSpPr txBox="1"/>
          <p:nvPr/>
        </p:nvSpPr>
        <p:spPr>
          <a:xfrm>
            <a:off x="5943600" y="4079875"/>
            <a:ext cx="3111500" cy="1076325"/>
          </a:xfrm>
          <a:prstGeom prst="rect">
            <a:avLst/>
          </a:prstGeom>
          <a:solidFill>
            <a:schemeClr val="accent1">
              <a:lumMod val="60000"/>
              <a:lumOff val="40000"/>
            </a:schemeClr>
          </a:solidFill>
          <a:ln>
            <a:solidFill>
              <a:schemeClr val="accent1">
                <a:lumMod val="60000"/>
                <a:lumOff val="40000"/>
              </a:schemeClr>
            </a:solidFill>
          </a:ln>
        </p:spPr>
        <p:txBody>
          <a:bodyPr>
            <a:spAutoFit/>
          </a:bodyPr>
          <a:lstStyle/>
          <a:p>
            <a:pPr eaLnBrk="1" fontAlgn="auto" hangingPunct="1">
              <a:spcBef>
                <a:spcPts val="0"/>
              </a:spcBef>
              <a:spcAft>
                <a:spcPts val="0"/>
              </a:spcAft>
              <a:defRPr/>
            </a:pPr>
            <a:r>
              <a:rPr lang="en-US" sz="3200" b="1" dirty="0">
                <a:latin typeface="+mj-lt"/>
              </a:rPr>
              <a:t>PRODECIMIENTOS DE CONTRATOS.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50F13E-7644-C03D-1B5F-44CF1BD0684D}"/>
              </a:ext>
            </a:extLst>
          </p:cNvPr>
          <p:cNvSpPr>
            <a:spLocks noGrp="1"/>
          </p:cNvSpPr>
          <p:nvPr>
            <p:ph type="title"/>
          </p:nvPr>
        </p:nvSpPr>
        <p:spPr>
          <a:xfrm>
            <a:off x="2362200" y="88900"/>
            <a:ext cx="4162425" cy="1731963"/>
          </a:xfrm>
        </p:spPr>
        <p:txBody>
          <a:bodyPr/>
          <a:lstStyle/>
          <a:p>
            <a:pPr eaLnBrk="1" fontAlgn="auto" hangingPunct="1">
              <a:spcAft>
                <a:spcPts val="0"/>
              </a:spcAft>
              <a:defRPr/>
            </a:pPr>
            <a:r>
              <a:rPr lang="en-US" b="1" dirty="0">
                <a:solidFill>
                  <a:schemeClr val="tx1"/>
                </a:solidFill>
              </a:rPr>
              <a:t>HOJAS DE COTEJO</a:t>
            </a:r>
          </a:p>
        </p:txBody>
      </p:sp>
      <p:sp>
        <p:nvSpPr>
          <p:cNvPr id="23554" name="Content Placeholder 2">
            <a:extLst>
              <a:ext uri="{FF2B5EF4-FFF2-40B4-BE49-F238E27FC236}">
                <a16:creationId xmlns:a16="http://schemas.microsoft.com/office/drawing/2014/main" id="{3F191370-C33C-21FB-23CB-70D72069DB03}"/>
              </a:ext>
            </a:extLst>
          </p:cNvPr>
          <p:cNvSpPr>
            <a:spLocks noGrp="1"/>
          </p:cNvSpPr>
          <p:nvPr>
            <p:ph type="body" idx="1"/>
          </p:nvPr>
        </p:nvSpPr>
        <p:spPr>
          <a:xfrm>
            <a:off x="2490788" y="2514600"/>
            <a:ext cx="4162425" cy="3135313"/>
          </a:xfrm>
        </p:spPr>
        <p:txBody>
          <a:bodyPr rtlCol="0"/>
          <a:lstStyle/>
          <a:p>
            <a:pPr marL="285750" indent="-285750" eaLnBrk="1" fontAlgn="auto" hangingPunct="1">
              <a:spcAft>
                <a:spcPts val="0"/>
              </a:spcAft>
              <a:buClr>
                <a:schemeClr val="tx1">
                  <a:lumMod val="95000"/>
                  <a:lumOff val="5000"/>
                </a:schemeClr>
              </a:buClr>
              <a:buFont typeface="Wingdings" panose="05000000000000000000" pitchFamily="2" charset="2"/>
              <a:buChar char="ü"/>
              <a:defRPr/>
            </a:pPr>
            <a:r>
              <a:rPr lang="en-US" altLang="en-US" dirty="0">
                <a:solidFill>
                  <a:schemeClr val="tx1"/>
                </a:solidFill>
              </a:rPr>
              <a:t>Corporación </a:t>
            </a:r>
            <a:r>
              <a:rPr lang="en-US" altLang="en-US" dirty="0" err="1">
                <a:solidFill>
                  <a:schemeClr val="tx1"/>
                </a:solidFill>
              </a:rPr>
              <a:t>doméstica</a:t>
            </a:r>
            <a:endParaRPr lang="en-US" altLang="en-US" dirty="0">
              <a:solidFill>
                <a:schemeClr val="tx1"/>
              </a:solidFill>
            </a:endParaRPr>
          </a:p>
          <a:p>
            <a:pPr marL="285750" indent="-285750" eaLnBrk="1" fontAlgn="auto" hangingPunct="1">
              <a:spcAft>
                <a:spcPts val="0"/>
              </a:spcAft>
              <a:buClr>
                <a:schemeClr val="tx1">
                  <a:lumMod val="95000"/>
                  <a:lumOff val="5000"/>
                </a:schemeClr>
              </a:buClr>
              <a:buFont typeface="Wingdings" panose="05000000000000000000" pitchFamily="2" charset="2"/>
              <a:buChar char="ü"/>
              <a:defRPr/>
            </a:pPr>
            <a:r>
              <a:rPr lang="en-US" altLang="en-US" dirty="0">
                <a:solidFill>
                  <a:schemeClr val="tx1"/>
                </a:solidFill>
              </a:rPr>
              <a:t>Corporación </a:t>
            </a:r>
            <a:r>
              <a:rPr lang="en-US" altLang="en-US" dirty="0" err="1">
                <a:solidFill>
                  <a:schemeClr val="tx1"/>
                </a:solidFill>
              </a:rPr>
              <a:t>extranjera</a:t>
            </a:r>
            <a:endParaRPr lang="en-US" altLang="en-US" dirty="0">
              <a:solidFill>
                <a:schemeClr val="tx1"/>
              </a:solidFill>
            </a:endParaRPr>
          </a:p>
          <a:p>
            <a:pPr marL="285750" indent="-285750" eaLnBrk="1" fontAlgn="auto" hangingPunct="1">
              <a:spcAft>
                <a:spcPts val="0"/>
              </a:spcAft>
              <a:buClr>
                <a:schemeClr val="tx1">
                  <a:lumMod val="95000"/>
                  <a:lumOff val="5000"/>
                </a:schemeClr>
              </a:buClr>
              <a:buFont typeface="Wingdings" panose="05000000000000000000" pitchFamily="2" charset="2"/>
              <a:buChar char="ü"/>
              <a:defRPr/>
            </a:pPr>
            <a:r>
              <a:rPr lang="en-US" altLang="en-US" dirty="0" err="1">
                <a:solidFill>
                  <a:schemeClr val="tx1"/>
                </a:solidFill>
              </a:rPr>
              <a:t>Individuos</a:t>
            </a:r>
            <a:r>
              <a:rPr lang="en-US" altLang="en-US" dirty="0">
                <a:solidFill>
                  <a:schemeClr val="tx1"/>
                </a:solidFill>
              </a:rPr>
              <a:t> </a:t>
            </a:r>
            <a:r>
              <a:rPr lang="en-US" altLang="en-US" dirty="0" err="1">
                <a:solidFill>
                  <a:schemeClr val="tx1"/>
                </a:solidFill>
              </a:rPr>
              <a:t>residentes</a:t>
            </a:r>
            <a:endParaRPr lang="en-US" altLang="en-US" dirty="0">
              <a:solidFill>
                <a:schemeClr val="tx1"/>
              </a:solidFill>
            </a:endParaRPr>
          </a:p>
          <a:p>
            <a:pPr marL="285750" indent="-285750" eaLnBrk="1" fontAlgn="auto" hangingPunct="1">
              <a:spcAft>
                <a:spcPts val="0"/>
              </a:spcAft>
              <a:buClr>
                <a:schemeClr val="tx1">
                  <a:lumMod val="95000"/>
                  <a:lumOff val="5000"/>
                </a:schemeClr>
              </a:buClr>
              <a:buFont typeface="Wingdings" panose="05000000000000000000" pitchFamily="2" charset="2"/>
              <a:buChar char="ü"/>
              <a:defRPr/>
            </a:pPr>
            <a:r>
              <a:rPr lang="en-US" altLang="en-US" dirty="0" err="1">
                <a:solidFill>
                  <a:schemeClr val="tx1"/>
                </a:solidFill>
              </a:rPr>
              <a:t>Individuos</a:t>
            </a:r>
            <a:r>
              <a:rPr lang="en-US" altLang="en-US" dirty="0">
                <a:solidFill>
                  <a:schemeClr val="tx1"/>
                </a:solidFill>
              </a:rPr>
              <a:t> </a:t>
            </a:r>
            <a:r>
              <a:rPr lang="en-US" altLang="en-US" dirty="0" err="1">
                <a:solidFill>
                  <a:schemeClr val="tx1"/>
                </a:solidFill>
              </a:rPr>
              <a:t>extranjeros</a:t>
            </a:r>
            <a:endParaRPr lang="en-US" altLang="en-US" dirty="0">
              <a:solidFill>
                <a:schemeClr val="tx1"/>
              </a:solidFill>
            </a:endParaRPr>
          </a:p>
          <a:p>
            <a:pPr marL="285750" indent="-285750" eaLnBrk="1" fontAlgn="auto" hangingPunct="1">
              <a:spcAft>
                <a:spcPts val="0"/>
              </a:spcAft>
              <a:buClr>
                <a:schemeClr val="tx1">
                  <a:lumMod val="95000"/>
                  <a:lumOff val="5000"/>
                </a:schemeClr>
              </a:buClr>
              <a:buFont typeface="Wingdings" panose="05000000000000000000" pitchFamily="2" charset="2"/>
              <a:buChar char="ü"/>
              <a:defRPr/>
            </a:pPr>
            <a:r>
              <a:rPr lang="en-US" altLang="en-US" dirty="0" err="1">
                <a:solidFill>
                  <a:schemeClr val="tx1"/>
                </a:solidFill>
              </a:rPr>
              <a:t>Enmiendas</a:t>
            </a:r>
            <a:endParaRPr lang="en-US" altLang="en-US" dirty="0">
              <a:solidFill>
                <a:schemeClr val="tx1"/>
              </a:solidFill>
            </a:endParaRPr>
          </a:p>
          <a:p>
            <a:pPr lvl="1" eaLnBrk="1" fontAlgn="auto" hangingPunct="1">
              <a:spcAft>
                <a:spcPts val="0"/>
              </a:spcAft>
              <a:defRPr/>
            </a:pPr>
            <a:endParaRPr lang="en-US" altLang="en-US" dirty="0"/>
          </a:p>
        </p:txBody>
      </p:sp>
      <p:pic>
        <p:nvPicPr>
          <p:cNvPr id="24580" name="Picture 4">
            <a:extLst>
              <a:ext uri="{FF2B5EF4-FFF2-40B4-BE49-F238E27FC236}">
                <a16:creationId xmlns:a16="http://schemas.microsoft.com/office/drawing/2014/main" id="{EB2969BB-1457-A14C-2FD5-9688226A76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5613" y="45720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13B6DE90-75D2-DD0F-0755-A40320E7DD8F}"/>
              </a:ext>
            </a:extLst>
          </p:cNvPr>
          <p:cNvSpPr>
            <a:spLocks noGrp="1"/>
          </p:cNvSpPr>
          <p:nvPr>
            <p:ph type="title"/>
          </p:nvPr>
        </p:nvSpPr>
        <p:spPr>
          <a:xfrm>
            <a:off x="133350" y="609600"/>
            <a:ext cx="8686800" cy="500063"/>
          </a:xfrm>
          <a:solidFill>
            <a:schemeClr val="accent1">
              <a:lumMod val="60000"/>
              <a:lumOff val="40000"/>
            </a:schemeClr>
          </a:solidFill>
        </p:spPr>
        <p:txBody>
          <a:bodyPr>
            <a:normAutofit fontScale="90000"/>
          </a:bodyPr>
          <a:lstStyle/>
          <a:p>
            <a:pPr eaLnBrk="1" fontAlgn="auto" hangingPunct="1">
              <a:spcAft>
                <a:spcPts val="0"/>
              </a:spcAft>
              <a:buClr>
                <a:schemeClr val="accent6">
                  <a:lumMod val="75000"/>
                </a:schemeClr>
              </a:buClr>
              <a:buFont typeface="Georgia" panose="02040502050405020303" pitchFamily="18" charset="0"/>
              <a:buNone/>
              <a:defRPr/>
            </a:pPr>
            <a:r>
              <a:rPr lang="en-US" b="1" dirty="0"/>
              <a:t>EXTRANJEROS CON B-1, WB</a:t>
            </a:r>
          </a:p>
        </p:txBody>
      </p:sp>
      <p:sp>
        <p:nvSpPr>
          <p:cNvPr id="24578" name="Content Placeholder 2">
            <a:extLst>
              <a:ext uri="{FF2B5EF4-FFF2-40B4-BE49-F238E27FC236}">
                <a16:creationId xmlns:a16="http://schemas.microsoft.com/office/drawing/2014/main" id="{952F95CF-5376-DA66-BFF8-AFC617CEDDE9}"/>
              </a:ext>
            </a:extLst>
          </p:cNvPr>
          <p:cNvSpPr>
            <a:spLocks noGrp="1"/>
          </p:cNvSpPr>
          <p:nvPr>
            <p:ph sz="quarter" idx="13"/>
          </p:nvPr>
        </p:nvSpPr>
        <p:spPr>
          <a:xfrm>
            <a:off x="1219200" y="1676400"/>
            <a:ext cx="6515100" cy="4457700"/>
          </a:xfrm>
        </p:spPr>
        <p:txBody>
          <a:bodyPr rtlCol="0">
            <a:normAutofit/>
          </a:bodyPr>
          <a:lstStyle/>
          <a:p>
            <a:pPr eaLnBrk="1" fontAlgn="auto" hangingPunct="1">
              <a:spcAft>
                <a:spcPts val="0"/>
              </a:spcAft>
              <a:buClr>
                <a:schemeClr val="accent1">
                  <a:lumMod val="60000"/>
                  <a:lumOff val="40000"/>
                </a:schemeClr>
              </a:buClr>
              <a:buFont typeface="Wingdings" panose="05000000000000000000" pitchFamily="2" charset="2"/>
              <a:buChar char="Ø"/>
              <a:defRPr/>
            </a:pPr>
            <a:r>
              <a:rPr lang="es-PR" altLang="en-US" dirty="0">
                <a:latin typeface="+mj-lt"/>
              </a:rPr>
              <a:t>En adición al contrato,  Certificación de Otorgamiento, W-9, hoja de recibo de las políticas, planilla, evidencia de los gastos a reembolsar:</a:t>
            </a:r>
          </a:p>
          <a:p>
            <a:pPr lvl="2" eaLnBrk="1" fontAlgn="auto" hangingPunct="1">
              <a:spcAft>
                <a:spcPts val="0"/>
              </a:spcAft>
              <a:buClr>
                <a:schemeClr val="accent1">
                  <a:lumMod val="60000"/>
                  <a:lumOff val="40000"/>
                </a:schemeClr>
              </a:buClr>
              <a:buFont typeface="Wingdings" panose="05000000000000000000" pitchFamily="2" charset="2"/>
              <a:buChar char="Ø"/>
              <a:defRPr/>
            </a:pPr>
            <a:r>
              <a:rPr lang="es-PR" altLang="en-US" sz="2000" dirty="0">
                <a:latin typeface="+mj-lt"/>
              </a:rPr>
              <a:t>Visa </a:t>
            </a:r>
          </a:p>
          <a:p>
            <a:pPr lvl="2" eaLnBrk="1" fontAlgn="auto" hangingPunct="1">
              <a:spcAft>
                <a:spcPts val="0"/>
              </a:spcAft>
              <a:buClr>
                <a:schemeClr val="accent1">
                  <a:lumMod val="60000"/>
                  <a:lumOff val="40000"/>
                </a:schemeClr>
              </a:buClr>
              <a:buFont typeface="Wingdings" panose="05000000000000000000" pitchFamily="2" charset="2"/>
              <a:buChar char="Ø"/>
              <a:defRPr/>
            </a:pPr>
            <a:r>
              <a:rPr lang="es-PR" altLang="en-US" sz="2000" dirty="0">
                <a:latin typeface="+mj-lt"/>
              </a:rPr>
              <a:t>I-94</a:t>
            </a:r>
          </a:p>
          <a:p>
            <a:pPr lvl="2" eaLnBrk="1" fontAlgn="auto" hangingPunct="1">
              <a:spcAft>
                <a:spcPts val="0"/>
              </a:spcAft>
              <a:buClr>
                <a:schemeClr val="accent1">
                  <a:lumMod val="60000"/>
                  <a:lumOff val="40000"/>
                </a:schemeClr>
              </a:buClr>
              <a:buFont typeface="Wingdings" panose="05000000000000000000" pitchFamily="2" charset="2"/>
              <a:buChar char="Ø"/>
              <a:defRPr/>
            </a:pPr>
            <a:r>
              <a:rPr lang="es-PR" altLang="en-US" sz="2000" dirty="0">
                <a:latin typeface="+mj-lt"/>
              </a:rPr>
              <a:t>Carta de invitación</a:t>
            </a:r>
          </a:p>
          <a:p>
            <a:pPr lvl="2" eaLnBrk="1" fontAlgn="auto" hangingPunct="1">
              <a:spcAft>
                <a:spcPts val="0"/>
              </a:spcAft>
              <a:buClr>
                <a:schemeClr val="accent1">
                  <a:lumMod val="60000"/>
                  <a:lumOff val="40000"/>
                </a:schemeClr>
              </a:buClr>
              <a:buFont typeface="Wingdings" panose="05000000000000000000" pitchFamily="2" charset="2"/>
              <a:buChar char="Ø"/>
              <a:defRPr/>
            </a:pPr>
            <a:r>
              <a:rPr lang="es-PR" altLang="en-US" sz="2000" dirty="0">
                <a:latin typeface="+mj-lt"/>
              </a:rPr>
              <a:t>Certificación de servicios recibidos</a:t>
            </a:r>
          </a:p>
          <a:p>
            <a:pPr eaLnBrk="1" fontAlgn="auto" hangingPunct="1">
              <a:spcAft>
                <a:spcPts val="0"/>
              </a:spcAft>
              <a:buClr>
                <a:schemeClr val="accent1">
                  <a:lumMod val="60000"/>
                  <a:lumOff val="40000"/>
                </a:schemeClr>
              </a:buClr>
              <a:buFont typeface="Wingdings" panose="05000000000000000000" pitchFamily="2" charset="2"/>
              <a:buChar char="Ø"/>
              <a:defRPr/>
            </a:pPr>
            <a:r>
              <a:rPr lang="es-PR" altLang="en-US" dirty="0">
                <a:latin typeface="+mj-lt"/>
              </a:rPr>
              <a:t>Deben ser llevados al programa de visitantes extranjeros</a:t>
            </a:r>
          </a:p>
        </p:txBody>
      </p:sp>
      <p:pic>
        <p:nvPicPr>
          <p:cNvPr id="25604" name="Picture 7" descr="In praise of the US Visa Waiver Program – POLITICO">
            <a:extLst>
              <a:ext uri="{FF2B5EF4-FFF2-40B4-BE49-F238E27FC236}">
                <a16:creationId xmlns:a16="http://schemas.microsoft.com/office/drawing/2014/main" id="{4127ACE7-11C3-91F7-5B18-05ED5AAD79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795838"/>
            <a:ext cx="5257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5838DCA8-4B53-54D0-CD6F-8BFE0DB283AF}"/>
              </a:ext>
            </a:extLst>
          </p:cNvPr>
          <p:cNvSpPr>
            <a:spLocks noGrp="1"/>
          </p:cNvSpPr>
          <p:nvPr>
            <p:ph type="title"/>
          </p:nvPr>
        </p:nvSpPr>
        <p:spPr>
          <a:xfrm>
            <a:off x="381000" y="381000"/>
            <a:ext cx="8382000" cy="514350"/>
          </a:xfrm>
          <a:solidFill>
            <a:schemeClr val="accent1">
              <a:lumMod val="60000"/>
              <a:lumOff val="40000"/>
            </a:schemeClr>
          </a:solidFill>
        </p:spPr>
        <p:txBody>
          <a:bodyPr>
            <a:normAutofit fontScale="90000"/>
          </a:bodyPr>
          <a:lstStyle/>
          <a:p>
            <a:pPr eaLnBrk="1" fontAlgn="auto" hangingPunct="1">
              <a:spcAft>
                <a:spcPts val="0"/>
              </a:spcAft>
              <a:buClr>
                <a:schemeClr val="accent6">
                  <a:lumMod val="75000"/>
                </a:schemeClr>
              </a:buClr>
              <a:buFont typeface="Georgia" panose="02040502050405020303" pitchFamily="18" charset="0"/>
              <a:buNone/>
              <a:defRPr/>
            </a:pPr>
            <a:r>
              <a:rPr lang="en-US" b="1" dirty="0"/>
              <a:t>CONTRATOS ARRENDAMIENTO</a:t>
            </a:r>
          </a:p>
        </p:txBody>
      </p:sp>
      <p:sp>
        <p:nvSpPr>
          <p:cNvPr id="3" name="Content Placeholder 2">
            <a:extLst>
              <a:ext uri="{FF2B5EF4-FFF2-40B4-BE49-F238E27FC236}">
                <a16:creationId xmlns:a16="http://schemas.microsoft.com/office/drawing/2014/main" id="{25BC4ABF-7B46-31C6-ED32-86AE63D30E6C}"/>
              </a:ext>
            </a:extLst>
          </p:cNvPr>
          <p:cNvSpPr>
            <a:spLocks noGrp="1"/>
          </p:cNvSpPr>
          <p:nvPr>
            <p:ph sz="quarter" idx="13"/>
          </p:nvPr>
        </p:nvSpPr>
        <p:spPr>
          <a:xfrm>
            <a:off x="762000" y="1371600"/>
            <a:ext cx="6896100" cy="4629150"/>
          </a:xfrm>
        </p:spPr>
        <p:txBody>
          <a:bodyPr rtlCol="0">
            <a:noAutofit/>
          </a:bodyPr>
          <a:lstStyle/>
          <a:p>
            <a:pPr eaLnBrk="1" fontAlgn="auto" hangingPunct="1">
              <a:spcAft>
                <a:spcPts val="0"/>
              </a:spcAft>
              <a:buClr>
                <a:schemeClr val="accent1">
                  <a:lumMod val="60000"/>
                  <a:lumOff val="40000"/>
                </a:schemeClr>
              </a:buClr>
              <a:buFont typeface="Wingdings" panose="05000000000000000000" pitchFamily="2" charset="2"/>
              <a:buChar char="Ø"/>
              <a:defRPr/>
            </a:pPr>
            <a:r>
              <a:rPr lang="es-PR" sz="1800" dirty="0">
                <a:solidFill>
                  <a:schemeClr val="tx1">
                    <a:lumMod val="75000"/>
                    <a:lumOff val="25000"/>
                  </a:schemeClr>
                </a:solidFill>
                <a:latin typeface="+mj-lt"/>
              </a:rPr>
              <a:t>Unidad (Borrador)</a:t>
            </a:r>
          </a:p>
          <a:p>
            <a:pPr eaLnBrk="1" fontAlgn="auto" hangingPunct="1">
              <a:spcAft>
                <a:spcPts val="0"/>
              </a:spcAft>
              <a:buClr>
                <a:schemeClr val="accent1">
                  <a:lumMod val="60000"/>
                  <a:lumOff val="40000"/>
                </a:schemeClr>
              </a:buClr>
              <a:buFont typeface="Wingdings" panose="05000000000000000000" pitchFamily="2" charset="2"/>
              <a:buChar char="Ø"/>
              <a:defRPr/>
            </a:pPr>
            <a:r>
              <a:rPr lang="es-PR" sz="1800" dirty="0">
                <a:solidFill>
                  <a:schemeClr val="tx1">
                    <a:lumMod val="75000"/>
                    <a:lumOff val="25000"/>
                  </a:schemeClr>
                </a:solidFill>
                <a:latin typeface="+mj-lt"/>
              </a:rPr>
              <a:t>División Post </a:t>
            </a:r>
            <a:r>
              <a:rPr lang="es-PR" sz="1800" dirty="0" err="1">
                <a:solidFill>
                  <a:schemeClr val="tx1">
                    <a:lumMod val="75000"/>
                    <a:lumOff val="25000"/>
                  </a:schemeClr>
                </a:solidFill>
                <a:latin typeface="+mj-lt"/>
              </a:rPr>
              <a:t>Award</a:t>
            </a:r>
            <a:r>
              <a:rPr lang="es-PR" sz="1800" dirty="0">
                <a:solidFill>
                  <a:schemeClr val="tx1">
                    <a:lumMod val="75000"/>
                    <a:lumOff val="25000"/>
                  </a:schemeClr>
                </a:solidFill>
                <a:latin typeface="+mj-lt"/>
              </a:rPr>
              <a:t> (Aprobación de Fiscal)</a:t>
            </a:r>
          </a:p>
          <a:p>
            <a:pPr eaLnBrk="1" fontAlgn="auto" hangingPunct="1">
              <a:spcAft>
                <a:spcPts val="0"/>
              </a:spcAft>
              <a:buClr>
                <a:schemeClr val="accent1">
                  <a:lumMod val="60000"/>
                  <a:lumOff val="40000"/>
                </a:schemeClr>
              </a:buClr>
              <a:buFont typeface="Wingdings" panose="05000000000000000000" pitchFamily="2" charset="2"/>
              <a:buChar char="Ø"/>
              <a:defRPr/>
            </a:pPr>
            <a:r>
              <a:rPr lang="es-PR" sz="1800" dirty="0">
                <a:solidFill>
                  <a:schemeClr val="tx1">
                    <a:lumMod val="75000"/>
                    <a:lumOff val="25000"/>
                  </a:schemeClr>
                </a:solidFill>
                <a:latin typeface="+mj-lt"/>
              </a:rPr>
              <a:t>Unidad de Contratos</a:t>
            </a:r>
          </a:p>
          <a:p>
            <a:pPr eaLnBrk="1" fontAlgn="auto" hangingPunct="1">
              <a:spcAft>
                <a:spcPts val="0"/>
              </a:spcAft>
              <a:buClr>
                <a:schemeClr val="accent1">
                  <a:lumMod val="60000"/>
                  <a:lumOff val="40000"/>
                </a:schemeClr>
              </a:buClr>
              <a:buFont typeface="Wingdings" panose="05000000000000000000" pitchFamily="2" charset="2"/>
              <a:buChar char="Ø"/>
              <a:defRPr/>
            </a:pPr>
            <a:r>
              <a:rPr lang="es-PR" sz="1800" dirty="0">
                <a:solidFill>
                  <a:schemeClr val="tx1">
                    <a:lumMod val="75000"/>
                    <a:lumOff val="25000"/>
                  </a:schemeClr>
                </a:solidFill>
                <a:latin typeface="+mj-lt"/>
              </a:rPr>
              <a:t>El Arrendamiento debe incluir:</a:t>
            </a:r>
          </a:p>
          <a:p>
            <a:pPr marL="642938" lvl="1" indent="-342900" eaLnBrk="1" fontAlgn="auto" hangingPunct="1">
              <a:spcAft>
                <a:spcPts val="0"/>
              </a:spcAft>
              <a:buClr>
                <a:schemeClr val="accent1">
                  <a:lumMod val="60000"/>
                  <a:lumOff val="40000"/>
                </a:schemeClr>
              </a:buClr>
              <a:buFont typeface="Wingdings" panose="05000000000000000000" pitchFamily="2" charset="2"/>
              <a:buChar char="Ø"/>
              <a:defRPr/>
            </a:pPr>
            <a:r>
              <a:rPr lang="es-PR" sz="1600" dirty="0">
                <a:solidFill>
                  <a:schemeClr val="tx1">
                    <a:lumMod val="75000"/>
                    <a:lumOff val="25000"/>
                  </a:schemeClr>
                </a:solidFill>
                <a:latin typeface="+mj-lt"/>
              </a:rPr>
              <a:t>Normas</a:t>
            </a:r>
            <a:r>
              <a:rPr lang="es-PR" sz="1800" dirty="0">
                <a:solidFill>
                  <a:schemeClr val="tx1">
                    <a:lumMod val="75000"/>
                    <a:lumOff val="25000"/>
                  </a:schemeClr>
                </a:solidFill>
                <a:latin typeface="+mj-lt"/>
              </a:rPr>
              <a:t> Uniformes de Contratación Gubernamental</a:t>
            </a:r>
          </a:p>
          <a:p>
            <a:pPr marL="642938" lvl="1" indent="-342900" eaLnBrk="1" fontAlgn="auto" hangingPunct="1">
              <a:spcAft>
                <a:spcPts val="0"/>
              </a:spcAft>
              <a:buClr>
                <a:schemeClr val="accent1">
                  <a:lumMod val="60000"/>
                  <a:lumOff val="40000"/>
                </a:schemeClr>
              </a:buClr>
              <a:buFont typeface="Wingdings" panose="05000000000000000000" pitchFamily="2" charset="2"/>
              <a:buChar char="Ø"/>
              <a:defRPr/>
            </a:pPr>
            <a:r>
              <a:rPr lang="es-PR" sz="1800" dirty="0">
                <a:solidFill>
                  <a:schemeClr val="tx1">
                    <a:lumMod val="75000"/>
                    <a:lumOff val="25000"/>
                  </a:schemeClr>
                </a:solidFill>
                <a:latin typeface="+mj-lt"/>
              </a:rPr>
              <a:t>Listado de Participantes</a:t>
            </a:r>
          </a:p>
          <a:p>
            <a:pPr marL="642938" lvl="1" indent="-342900" eaLnBrk="1" fontAlgn="auto" hangingPunct="1">
              <a:spcAft>
                <a:spcPts val="0"/>
              </a:spcAft>
              <a:buClr>
                <a:schemeClr val="accent1">
                  <a:lumMod val="60000"/>
                  <a:lumOff val="40000"/>
                </a:schemeClr>
              </a:buClr>
              <a:buFont typeface="Wingdings" panose="05000000000000000000" pitchFamily="2" charset="2"/>
              <a:buChar char="Ø"/>
              <a:defRPr/>
            </a:pPr>
            <a:r>
              <a:rPr lang="es-PR" sz="1800" dirty="0">
                <a:solidFill>
                  <a:schemeClr val="tx1">
                    <a:lumMod val="75000"/>
                    <a:lumOff val="25000"/>
                  </a:schemeClr>
                </a:solidFill>
                <a:latin typeface="+mj-lt"/>
              </a:rPr>
              <a:t>Agenda de la Actividad</a:t>
            </a:r>
          </a:p>
          <a:p>
            <a:pPr marL="642938" lvl="1" indent="-342900" eaLnBrk="1" fontAlgn="auto" hangingPunct="1">
              <a:spcAft>
                <a:spcPts val="0"/>
              </a:spcAft>
              <a:buClr>
                <a:schemeClr val="accent1">
                  <a:lumMod val="60000"/>
                  <a:lumOff val="40000"/>
                </a:schemeClr>
              </a:buClr>
              <a:buFont typeface="Wingdings" panose="05000000000000000000" pitchFamily="2" charset="2"/>
              <a:buChar char="Ø"/>
              <a:defRPr/>
            </a:pPr>
            <a:r>
              <a:rPr lang="es-PR" sz="1800" dirty="0">
                <a:solidFill>
                  <a:schemeClr val="tx1">
                    <a:lumMod val="75000"/>
                    <a:lumOff val="25000"/>
                  </a:schemeClr>
                </a:solidFill>
                <a:latin typeface="+mj-lt"/>
              </a:rPr>
              <a:t>Tres (3) Cotizaciones</a:t>
            </a:r>
          </a:p>
          <a:p>
            <a:pPr marL="642938" lvl="1" indent="-342900" eaLnBrk="1" fontAlgn="auto" hangingPunct="1">
              <a:spcAft>
                <a:spcPts val="0"/>
              </a:spcAft>
              <a:buClr>
                <a:schemeClr val="accent1">
                  <a:lumMod val="60000"/>
                  <a:lumOff val="40000"/>
                </a:schemeClr>
              </a:buClr>
              <a:buFont typeface="Wingdings" panose="05000000000000000000" pitchFamily="2" charset="2"/>
              <a:buChar char="Ø"/>
              <a:defRPr/>
            </a:pPr>
            <a:r>
              <a:rPr lang="es-PR" sz="1800" dirty="0">
                <a:solidFill>
                  <a:schemeClr val="tx1">
                    <a:lumMod val="75000"/>
                    <a:lumOff val="25000"/>
                  </a:schemeClr>
                </a:solidFill>
                <a:latin typeface="+mj-lt"/>
              </a:rPr>
              <a:t>Orden de Viaje </a:t>
            </a:r>
          </a:p>
          <a:p>
            <a:pPr marL="642938" lvl="1" indent="-342900" eaLnBrk="1" fontAlgn="auto" hangingPunct="1">
              <a:spcAft>
                <a:spcPts val="0"/>
              </a:spcAft>
              <a:buClr>
                <a:schemeClr val="accent1">
                  <a:lumMod val="60000"/>
                  <a:lumOff val="40000"/>
                </a:schemeClr>
              </a:buClr>
              <a:buFont typeface="Wingdings" panose="05000000000000000000" pitchFamily="2" charset="2"/>
              <a:buChar char="Ø"/>
              <a:defRPr/>
            </a:pPr>
            <a:r>
              <a:rPr lang="es-PR" sz="1800" dirty="0">
                <a:solidFill>
                  <a:schemeClr val="tx1">
                    <a:lumMod val="75000"/>
                    <a:lumOff val="25000"/>
                  </a:schemeClr>
                </a:solidFill>
                <a:latin typeface="+mj-lt"/>
              </a:rPr>
              <a:t>Carta explicando propósito de la actividad, costo y cuenta</a:t>
            </a:r>
          </a:p>
          <a:p>
            <a:pPr marL="642938" lvl="1" indent="-342900" eaLnBrk="1" fontAlgn="auto" hangingPunct="1">
              <a:spcAft>
                <a:spcPts val="0"/>
              </a:spcAft>
              <a:buClr>
                <a:schemeClr val="accent1">
                  <a:lumMod val="60000"/>
                  <a:lumOff val="40000"/>
                </a:schemeClr>
              </a:buClr>
              <a:buFont typeface="Wingdings" panose="05000000000000000000" pitchFamily="2" charset="2"/>
              <a:buChar char="Ø"/>
              <a:defRPr/>
            </a:pPr>
            <a:r>
              <a:rPr lang="es-PR" sz="1800" dirty="0">
                <a:solidFill>
                  <a:schemeClr val="tx1">
                    <a:lumMod val="75000"/>
                    <a:lumOff val="25000"/>
                  </a:schemeClr>
                </a:solidFill>
                <a:latin typeface="+mj-lt"/>
              </a:rPr>
              <a:t>Registro de Comerciante del local u hotel</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5E218CC-1FD5-42E2-0D05-06D786393DF5}"/>
              </a:ext>
            </a:extLst>
          </p:cNvPr>
          <p:cNvSpPr>
            <a:spLocks noGrp="1"/>
          </p:cNvSpPr>
          <p:nvPr>
            <p:ph type="title"/>
          </p:nvPr>
        </p:nvSpPr>
        <p:spPr>
          <a:xfrm>
            <a:off x="228600" y="311150"/>
            <a:ext cx="8763000" cy="514350"/>
          </a:xfrm>
          <a:solidFill>
            <a:schemeClr val="accent1">
              <a:lumMod val="60000"/>
              <a:lumOff val="40000"/>
            </a:schemeClr>
          </a:solidFill>
          <a:ln>
            <a:solidFill>
              <a:schemeClr val="accent1">
                <a:lumMod val="60000"/>
                <a:lumOff val="40000"/>
              </a:schemeClr>
            </a:solidFill>
          </a:ln>
        </p:spPr>
        <p:txBody>
          <a:bodyPr>
            <a:normAutofit fontScale="90000"/>
          </a:bodyPr>
          <a:lstStyle/>
          <a:p>
            <a:pPr eaLnBrk="1" fontAlgn="auto" hangingPunct="1">
              <a:spcAft>
                <a:spcPts val="0"/>
              </a:spcAft>
              <a:buClr>
                <a:schemeClr val="accent6">
                  <a:lumMod val="75000"/>
                </a:schemeClr>
              </a:buClr>
              <a:buFont typeface="Georgia" panose="02040502050405020303" pitchFamily="18" charset="0"/>
              <a:buNone/>
              <a:defRPr/>
            </a:pPr>
            <a:r>
              <a:rPr lang="en-US" b="1" dirty="0">
                <a:solidFill>
                  <a:schemeClr val="tx1">
                    <a:lumMod val="85000"/>
                    <a:lumOff val="15000"/>
                  </a:schemeClr>
                </a:solidFill>
              </a:rPr>
              <a:t>PAGO DE CONTRATOS</a:t>
            </a:r>
          </a:p>
        </p:txBody>
      </p:sp>
      <p:sp>
        <p:nvSpPr>
          <p:cNvPr id="26626" name="Content Placeholder 2">
            <a:extLst>
              <a:ext uri="{FF2B5EF4-FFF2-40B4-BE49-F238E27FC236}">
                <a16:creationId xmlns:a16="http://schemas.microsoft.com/office/drawing/2014/main" id="{AC0F164F-ABCC-9F82-3968-5D5F8DCCB37E}"/>
              </a:ext>
            </a:extLst>
          </p:cNvPr>
          <p:cNvSpPr>
            <a:spLocks noGrp="1"/>
          </p:cNvSpPr>
          <p:nvPr>
            <p:ph sz="quarter" idx="13"/>
          </p:nvPr>
        </p:nvSpPr>
        <p:spPr>
          <a:xfrm>
            <a:off x="762000" y="1219200"/>
            <a:ext cx="7239000" cy="4876800"/>
          </a:xfrm>
        </p:spPr>
        <p:txBody>
          <a:bodyPr rtlCol="0">
            <a:normAutofit lnSpcReduction="10000"/>
          </a:bodyPr>
          <a:lstStyle/>
          <a:p>
            <a:pPr eaLnBrk="1" fontAlgn="auto" hangingPunct="1">
              <a:spcAft>
                <a:spcPts val="0"/>
              </a:spcAft>
              <a:buFont typeface="Wingdings" panose="05000000000000000000" pitchFamily="2" charset="2"/>
              <a:buChar char="Ø"/>
              <a:defRPr/>
            </a:pPr>
            <a:r>
              <a:rPr lang="en-US" altLang="es-ES" sz="2000" dirty="0">
                <a:latin typeface="+mj-lt"/>
              </a:rPr>
              <a:t>Para </a:t>
            </a:r>
            <a:r>
              <a:rPr lang="en-US" altLang="es-ES" sz="2000" dirty="0" err="1">
                <a:latin typeface="+mj-lt"/>
              </a:rPr>
              <a:t>procesar</a:t>
            </a:r>
            <a:r>
              <a:rPr lang="en-US" altLang="es-ES" sz="2000" dirty="0">
                <a:latin typeface="+mj-lt"/>
              </a:rPr>
              <a:t> </a:t>
            </a:r>
            <a:r>
              <a:rPr lang="en-US" altLang="es-ES" sz="2000" dirty="0" err="1">
                <a:latin typeface="+mj-lt"/>
              </a:rPr>
              <a:t>el</a:t>
            </a:r>
            <a:r>
              <a:rPr lang="en-US" altLang="es-ES" sz="2000" dirty="0">
                <a:latin typeface="+mj-lt"/>
              </a:rPr>
              <a:t> </a:t>
            </a:r>
            <a:r>
              <a:rPr lang="en-US" altLang="es-ES" sz="2000" dirty="0" err="1">
                <a:latin typeface="+mj-lt"/>
              </a:rPr>
              <a:t>pago</a:t>
            </a:r>
            <a:r>
              <a:rPr lang="en-US" altLang="es-ES" sz="2000" dirty="0">
                <a:latin typeface="+mj-lt"/>
              </a:rPr>
              <a:t> </a:t>
            </a:r>
            <a:r>
              <a:rPr lang="en-US" altLang="es-ES" sz="2000" dirty="0" err="1">
                <a:latin typeface="+mj-lt"/>
              </a:rPr>
              <a:t>correspondiente</a:t>
            </a:r>
            <a:r>
              <a:rPr lang="en-US" altLang="es-ES" sz="2000" dirty="0">
                <a:latin typeface="+mj-lt"/>
              </a:rPr>
              <a:t> de </a:t>
            </a:r>
            <a:r>
              <a:rPr lang="en-US" altLang="es-ES" sz="2000" dirty="0" err="1">
                <a:latin typeface="+mj-lt"/>
              </a:rPr>
              <a:t>los</a:t>
            </a:r>
            <a:r>
              <a:rPr lang="en-US" altLang="es-ES" sz="2000" dirty="0">
                <a:latin typeface="+mj-lt"/>
              </a:rPr>
              <a:t> </a:t>
            </a:r>
            <a:r>
              <a:rPr lang="en-US" altLang="es-ES" sz="2000" dirty="0" err="1">
                <a:latin typeface="+mj-lt"/>
              </a:rPr>
              <a:t>contratos</a:t>
            </a:r>
            <a:r>
              <a:rPr lang="en-US" altLang="es-ES" sz="2000" dirty="0">
                <a:latin typeface="+mj-lt"/>
              </a:rPr>
              <a:t>, </a:t>
            </a:r>
            <a:r>
              <a:rPr lang="en-US" altLang="es-ES" sz="2000" dirty="0" err="1">
                <a:latin typeface="+mj-lt"/>
              </a:rPr>
              <a:t>debe</a:t>
            </a:r>
            <a:r>
              <a:rPr lang="en-US" altLang="es-ES" sz="2000" dirty="0">
                <a:latin typeface="+mj-lt"/>
              </a:rPr>
              <a:t> </a:t>
            </a:r>
            <a:r>
              <a:rPr lang="en-US" altLang="es-ES" sz="2000" dirty="0" err="1">
                <a:latin typeface="+mj-lt"/>
              </a:rPr>
              <a:t>enviar</a:t>
            </a:r>
            <a:r>
              <a:rPr lang="en-US" altLang="es-ES" sz="2000" dirty="0">
                <a:latin typeface="+mj-lt"/>
              </a:rPr>
              <a:t>:</a:t>
            </a:r>
          </a:p>
          <a:p>
            <a:pPr lvl="1" eaLnBrk="1" fontAlgn="auto" hangingPunct="1">
              <a:spcAft>
                <a:spcPts val="0"/>
              </a:spcAft>
              <a:buFont typeface="Wingdings" panose="05000000000000000000" pitchFamily="2" charset="2"/>
              <a:buChar char="Ø"/>
              <a:defRPr/>
            </a:pPr>
            <a:r>
              <a:rPr lang="en-US" altLang="es-ES" sz="2000" dirty="0" err="1">
                <a:latin typeface="+mj-lt"/>
              </a:rPr>
              <a:t>Comprobante</a:t>
            </a:r>
            <a:r>
              <a:rPr lang="en-US" altLang="es-ES" sz="2000" dirty="0">
                <a:latin typeface="+mj-lt"/>
              </a:rPr>
              <a:t> de </a:t>
            </a:r>
            <a:r>
              <a:rPr lang="en-US" altLang="es-ES" sz="2000" dirty="0" err="1">
                <a:latin typeface="+mj-lt"/>
              </a:rPr>
              <a:t>desembolsos</a:t>
            </a:r>
            <a:endParaRPr lang="en-US" altLang="es-ES" sz="2000" dirty="0">
              <a:latin typeface="+mj-lt"/>
            </a:endParaRPr>
          </a:p>
          <a:p>
            <a:pPr lvl="1" eaLnBrk="1" fontAlgn="auto" hangingPunct="1">
              <a:spcAft>
                <a:spcPts val="0"/>
              </a:spcAft>
              <a:buFont typeface="Wingdings" panose="05000000000000000000" pitchFamily="2" charset="2"/>
              <a:buChar char="Ø"/>
              <a:defRPr/>
            </a:pPr>
            <a:r>
              <a:rPr lang="en-US" altLang="es-ES" sz="2000" dirty="0">
                <a:latin typeface="+mj-lt"/>
              </a:rPr>
              <a:t>Factura original con la </a:t>
            </a:r>
            <a:r>
              <a:rPr lang="en-US" altLang="es-ES" sz="2000" dirty="0" err="1">
                <a:latin typeface="+mj-lt"/>
              </a:rPr>
              <a:t>certificación</a:t>
            </a:r>
            <a:r>
              <a:rPr lang="en-US" altLang="es-ES" sz="2000" dirty="0">
                <a:latin typeface="+mj-lt"/>
              </a:rPr>
              <a:t> de </a:t>
            </a:r>
            <a:r>
              <a:rPr lang="en-US" altLang="es-ES" sz="2000" dirty="0" err="1">
                <a:latin typeface="+mj-lt"/>
              </a:rPr>
              <a:t>ética</a:t>
            </a:r>
            <a:r>
              <a:rPr lang="en-US" altLang="es-ES" sz="2000" dirty="0">
                <a:latin typeface="+mj-lt"/>
              </a:rPr>
              <a:t> </a:t>
            </a:r>
            <a:r>
              <a:rPr lang="en-US" altLang="es-ES" sz="2000" dirty="0" err="1">
                <a:latin typeface="+mj-lt"/>
              </a:rPr>
              <a:t>firmada</a:t>
            </a:r>
            <a:r>
              <a:rPr lang="en-US" altLang="es-ES" sz="2000" dirty="0">
                <a:latin typeface="+mj-lt"/>
              </a:rPr>
              <a:t>. Debe </a:t>
            </a:r>
            <a:r>
              <a:rPr lang="en-US" altLang="es-ES" sz="2000" dirty="0" err="1">
                <a:latin typeface="+mj-lt"/>
              </a:rPr>
              <a:t>incluir</a:t>
            </a:r>
            <a:endParaRPr lang="en-US" altLang="es-ES" sz="2000" dirty="0">
              <a:latin typeface="+mj-lt"/>
            </a:endParaRPr>
          </a:p>
          <a:p>
            <a:pPr lvl="3" eaLnBrk="1" fontAlgn="auto" hangingPunct="1">
              <a:spcAft>
                <a:spcPts val="0"/>
              </a:spcAft>
              <a:buFont typeface="Wingdings" panose="05000000000000000000" pitchFamily="2" charset="2"/>
              <a:buChar char="Ø"/>
              <a:defRPr/>
            </a:pPr>
            <a:r>
              <a:rPr lang="en-US" altLang="es-ES" sz="2000" dirty="0">
                <a:latin typeface="+mj-lt"/>
              </a:rPr>
              <a:t>El </a:t>
            </a:r>
            <a:r>
              <a:rPr lang="en-US" altLang="es-ES" sz="2000" dirty="0" err="1">
                <a:latin typeface="+mj-lt"/>
              </a:rPr>
              <a:t>número</a:t>
            </a:r>
            <a:r>
              <a:rPr lang="en-US" altLang="es-ES" sz="2000" dirty="0">
                <a:latin typeface="+mj-lt"/>
              </a:rPr>
              <a:t> de contrato, </a:t>
            </a:r>
          </a:p>
          <a:p>
            <a:pPr lvl="3" eaLnBrk="1" fontAlgn="auto" hangingPunct="1">
              <a:spcAft>
                <a:spcPts val="0"/>
              </a:spcAft>
              <a:buFont typeface="Wingdings" panose="05000000000000000000" pitchFamily="2" charset="2"/>
              <a:buChar char="Ø"/>
              <a:defRPr/>
            </a:pPr>
            <a:r>
              <a:rPr lang="en-US" altLang="es-ES" sz="2000" dirty="0" err="1">
                <a:latin typeface="+mj-lt"/>
              </a:rPr>
              <a:t>Periodo</a:t>
            </a:r>
            <a:r>
              <a:rPr lang="en-US" altLang="es-ES" sz="2000" dirty="0">
                <a:latin typeface="+mj-lt"/>
              </a:rPr>
              <a:t> del </a:t>
            </a:r>
            <a:r>
              <a:rPr lang="en-US" altLang="es-ES" sz="2000" dirty="0" err="1">
                <a:latin typeface="+mj-lt"/>
              </a:rPr>
              <a:t>servicio</a:t>
            </a:r>
            <a:r>
              <a:rPr lang="en-US" altLang="es-ES" sz="2000" dirty="0">
                <a:latin typeface="+mj-lt"/>
              </a:rPr>
              <a:t>, </a:t>
            </a:r>
          </a:p>
          <a:p>
            <a:pPr lvl="3" eaLnBrk="1" fontAlgn="auto" hangingPunct="1">
              <a:spcAft>
                <a:spcPts val="0"/>
              </a:spcAft>
              <a:buFont typeface="Wingdings" panose="05000000000000000000" pitchFamily="2" charset="2"/>
              <a:buChar char="Ø"/>
              <a:defRPr/>
            </a:pPr>
            <a:r>
              <a:rPr lang="en-US" altLang="es-ES" sz="2000" dirty="0" err="1">
                <a:latin typeface="+mj-lt"/>
              </a:rPr>
              <a:t>Cuantía</a:t>
            </a:r>
            <a:r>
              <a:rPr lang="en-US" altLang="es-ES" sz="2000" dirty="0">
                <a:latin typeface="+mj-lt"/>
              </a:rPr>
              <a:t> del servicio </a:t>
            </a:r>
            <a:r>
              <a:rPr lang="en-US" altLang="es-ES" sz="2000" dirty="0" err="1">
                <a:latin typeface="+mj-lt"/>
              </a:rPr>
              <a:t>otorgado</a:t>
            </a:r>
            <a:r>
              <a:rPr lang="en-US" altLang="es-ES" sz="2000" dirty="0">
                <a:latin typeface="+mj-lt"/>
              </a:rPr>
              <a:t>, </a:t>
            </a:r>
            <a:r>
              <a:rPr lang="en-US" altLang="es-ES" sz="2000" dirty="0" err="1">
                <a:latin typeface="+mj-lt"/>
              </a:rPr>
              <a:t>cuantía</a:t>
            </a:r>
            <a:r>
              <a:rPr lang="en-US" altLang="es-ES" sz="2000" dirty="0">
                <a:latin typeface="+mj-lt"/>
              </a:rPr>
              <a:t> total del contrato y la </a:t>
            </a:r>
            <a:r>
              <a:rPr lang="en-US" altLang="es-ES" sz="2000" dirty="0" err="1">
                <a:latin typeface="+mj-lt"/>
              </a:rPr>
              <a:t>que</a:t>
            </a:r>
            <a:r>
              <a:rPr lang="en-US" altLang="es-ES" sz="2000" dirty="0">
                <a:latin typeface="+mj-lt"/>
              </a:rPr>
              <a:t> queda </a:t>
            </a:r>
            <a:r>
              <a:rPr lang="en-US" altLang="es-ES" sz="2000" dirty="0" err="1">
                <a:latin typeface="+mj-lt"/>
              </a:rPr>
              <a:t>pendiete</a:t>
            </a:r>
            <a:r>
              <a:rPr lang="en-US" altLang="es-ES" sz="2000" dirty="0">
                <a:latin typeface="+mj-lt"/>
              </a:rPr>
              <a:t> de </a:t>
            </a:r>
            <a:r>
              <a:rPr lang="en-US" altLang="es-ES" sz="2000" dirty="0" err="1">
                <a:latin typeface="+mj-lt"/>
              </a:rPr>
              <a:t>facturar</a:t>
            </a:r>
            <a:r>
              <a:rPr lang="en-US" altLang="es-ES" sz="2000" dirty="0">
                <a:latin typeface="+mj-lt"/>
              </a:rPr>
              <a:t>.</a:t>
            </a:r>
          </a:p>
          <a:p>
            <a:pPr lvl="1" eaLnBrk="1" fontAlgn="auto" hangingPunct="1">
              <a:spcAft>
                <a:spcPts val="0"/>
              </a:spcAft>
              <a:buFont typeface="Wingdings" panose="05000000000000000000" pitchFamily="2" charset="2"/>
              <a:buChar char="Ø"/>
              <a:defRPr/>
            </a:pPr>
            <a:r>
              <a:rPr lang="en-US" altLang="es-ES" sz="2000" dirty="0" err="1">
                <a:latin typeface="+mj-lt"/>
              </a:rPr>
              <a:t>Desglose</a:t>
            </a:r>
            <a:r>
              <a:rPr lang="en-US" altLang="es-ES" sz="2000" dirty="0">
                <a:latin typeface="+mj-lt"/>
              </a:rPr>
              <a:t> de </a:t>
            </a:r>
            <a:r>
              <a:rPr lang="en-US" altLang="es-ES" sz="2000" dirty="0" err="1">
                <a:latin typeface="+mj-lt"/>
              </a:rPr>
              <a:t>tareas</a:t>
            </a:r>
            <a:r>
              <a:rPr lang="en-US" altLang="es-ES" sz="2000" dirty="0">
                <a:latin typeface="+mj-lt"/>
              </a:rPr>
              <a:t> </a:t>
            </a:r>
            <a:r>
              <a:rPr lang="en-US" altLang="es-ES" sz="2000" dirty="0" err="1">
                <a:latin typeface="+mj-lt"/>
              </a:rPr>
              <a:t>realizadas</a:t>
            </a:r>
            <a:r>
              <a:rPr lang="en-US" altLang="es-ES" sz="2000" dirty="0">
                <a:latin typeface="+mj-lt"/>
              </a:rPr>
              <a:t> </a:t>
            </a:r>
            <a:r>
              <a:rPr lang="en-US" altLang="es-ES" sz="2000" dirty="0" err="1">
                <a:latin typeface="+mj-lt"/>
              </a:rPr>
              <a:t>firmadas</a:t>
            </a:r>
            <a:r>
              <a:rPr lang="en-US" altLang="es-ES" sz="2000" dirty="0">
                <a:latin typeface="+mj-lt"/>
              </a:rPr>
              <a:t> </a:t>
            </a:r>
            <a:r>
              <a:rPr lang="en-US" altLang="es-ES" sz="2000" dirty="0" err="1">
                <a:latin typeface="+mj-lt"/>
              </a:rPr>
              <a:t>por</a:t>
            </a:r>
            <a:r>
              <a:rPr lang="en-US" altLang="es-ES" sz="2000" dirty="0">
                <a:latin typeface="+mj-lt"/>
              </a:rPr>
              <a:t> la persona </a:t>
            </a:r>
            <a:r>
              <a:rPr lang="en-US" altLang="es-ES" sz="2000" dirty="0" err="1">
                <a:latin typeface="+mj-lt"/>
              </a:rPr>
              <a:t>contratada</a:t>
            </a:r>
            <a:r>
              <a:rPr lang="en-US" altLang="es-ES" sz="2000" dirty="0">
                <a:latin typeface="+mj-lt"/>
              </a:rPr>
              <a:t> y </a:t>
            </a:r>
            <a:r>
              <a:rPr lang="en-US" altLang="es-ES" sz="2000" dirty="0" err="1">
                <a:latin typeface="+mj-lt"/>
              </a:rPr>
              <a:t>certificada</a:t>
            </a:r>
            <a:r>
              <a:rPr lang="en-US" altLang="es-ES" sz="2000" dirty="0">
                <a:latin typeface="+mj-lt"/>
              </a:rPr>
              <a:t> </a:t>
            </a:r>
            <a:r>
              <a:rPr lang="en-US" altLang="es-ES" sz="2000" dirty="0" err="1">
                <a:latin typeface="+mj-lt"/>
              </a:rPr>
              <a:t>por</a:t>
            </a:r>
            <a:r>
              <a:rPr lang="en-US" altLang="es-ES" sz="2000" dirty="0">
                <a:latin typeface="+mj-lt"/>
              </a:rPr>
              <a:t> </a:t>
            </a:r>
            <a:r>
              <a:rPr lang="en-US" altLang="es-ES" sz="2000" dirty="0" err="1">
                <a:latin typeface="+mj-lt"/>
              </a:rPr>
              <a:t>el</a:t>
            </a:r>
            <a:r>
              <a:rPr lang="en-US" altLang="es-ES" sz="2000" dirty="0">
                <a:latin typeface="+mj-lt"/>
              </a:rPr>
              <a:t> </a:t>
            </a:r>
            <a:r>
              <a:rPr lang="en-US" altLang="es-ES" sz="2000" dirty="0" err="1">
                <a:latin typeface="+mj-lt"/>
              </a:rPr>
              <a:t>investigador</a:t>
            </a:r>
            <a:r>
              <a:rPr lang="en-US" altLang="es-ES" sz="2000" dirty="0">
                <a:latin typeface="+mj-lt"/>
              </a:rPr>
              <a:t> principal (PI)</a:t>
            </a:r>
          </a:p>
          <a:p>
            <a:pPr lvl="1" eaLnBrk="1" fontAlgn="auto" hangingPunct="1">
              <a:spcAft>
                <a:spcPts val="0"/>
              </a:spcAft>
              <a:buFont typeface="Wingdings" panose="05000000000000000000" pitchFamily="2" charset="2"/>
              <a:buChar char="Ø"/>
              <a:defRPr/>
            </a:pPr>
            <a:r>
              <a:rPr lang="en-US" altLang="es-ES" sz="2000" dirty="0">
                <a:latin typeface="+mj-lt"/>
              </a:rPr>
              <a:t>Para </a:t>
            </a:r>
            <a:r>
              <a:rPr lang="en-US" altLang="es-ES" sz="2000" dirty="0" err="1">
                <a:latin typeface="+mj-lt"/>
              </a:rPr>
              <a:t>el</a:t>
            </a:r>
            <a:r>
              <a:rPr lang="en-US" altLang="es-ES" sz="2000" dirty="0">
                <a:latin typeface="+mj-lt"/>
              </a:rPr>
              <a:t> </a:t>
            </a:r>
            <a:r>
              <a:rPr lang="en-US" altLang="es-ES" sz="2000" dirty="0" err="1">
                <a:latin typeface="+mj-lt"/>
              </a:rPr>
              <a:t>último</a:t>
            </a:r>
            <a:r>
              <a:rPr lang="en-US" altLang="es-ES" sz="2000" dirty="0">
                <a:latin typeface="+mj-lt"/>
              </a:rPr>
              <a:t> </a:t>
            </a:r>
            <a:r>
              <a:rPr lang="en-US" altLang="es-ES" sz="2000" dirty="0" err="1">
                <a:latin typeface="+mj-lt"/>
              </a:rPr>
              <a:t>pago</a:t>
            </a:r>
            <a:r>
              <a:rPr lang="en-US" altLang="es-ES" sz="2000" dirty="0">
                <a:latin typeface="+mj-lt"/>
              </a:rPr>
              <a:t> es </a:t>
            </a:r>
            <a:r>
              <a:rPr lang="en-US" altLang="es-ES" sz="2000" dirty="0" err="1">
                <a:latin typeface="+mj-lt"/>
              </a:rPr>
              <a:t>necesrio</a:t>
            </a:r>
            <a:r>
              <a:rPr lang="en-US" altLang="es-ES" sz="2000" dirty="0">
                <a:latin typeface="+mj-lt"/>
              </a:rPr>
              <a:t> </a:t>
            </a:r>
            <a:r>
              <a:rPr lang="en-US" altLang="es-ES" sz="2000" b="1" dirty="0">
                <a:latin typeface="+mj-lt"/>
              </a:rPr>
              <a:t>la </a:t>
            </a:r>
            <a:r>
              <a:rPr lang="en-US" altLang="es-ES" sz="2000" b="1" dirty="0" err="1">
                <a:latin typeface="+mj-lt"/>
              </a:rPr>
              <a:t>Certificación</a:t>
            </a:r>
            <a:r>
              <a:rPr lang="en-US" altLang="es-ES" sz="2000" b="1" dirty="0">
                <a:latin typeface="+mj-lt"/>
              </a:rPr>
              <a:t> de </a:t>
            </a:r>
            <a:r>
              <a:rPr lang="en-US" altLang="es-ES" sz="2000" b="1" dirty="0" err="1">
                <a:latin typeface="+mj-lt"/>
              </a:rPr>
              <a:t>Deuda</a:t>
            </a:r>
            <a:r>
              <a:rPr lang="en-US" altLang="es-ES" sz="2000" b="1" dirty="0">
                <a:latin typeface="+mj-lt"/>
              </a:rPr>
              <a:t> del Departamento de Hacienda.</a:t>
            </a:r>
            <a:endParaRPr lang="es-ES" altLang="es-ES" sz="2000" b="1" dirty="0">
              <a:latin typeface="+mj-lt"/>
            </a:endParaRPr>
          </a:p>
          <a:p>
            <a:pPr eaLnBrk="1" fontAlgn="auto" hangingPunct="1">
              <a:spcAft>
                <a:spcPts val="0"/>
              </a:spcAft>
              <a:defRPr/>
            </a:pPr>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99667B-401D-08CE-255E-FD498EE294DA}"/>
              </a:ext>
            </a:extLst>
          </p:cNvPr>
          <p:cNvSpPr>
            <a:spLocks noGrp="1"/>
          </p:cNvSpPr>
          <p:nvPr>
            <p:ph type="title"/>
          </p:nvPr>
        </p:nvSpPr>
        <p:spPr>
          <a:xfrm>
            <a:off x="636588" y="2349500"/>
            <a:ext cx="3249612" cy="2465388"/>
          </a:xfrm>
        </p:spPr>
        <p:txBody>
          <a:bodyPr/>
          <a:lstStyle/>
          <a:p>
            <a:pPr eaLnBrk="1" fontAlgn="auto" hangingPunct="1">
              <a:spcAft>
                <a:spcPts val="0"/>
              </a:spcAft>
              <a:defRPr/>
            </a:pPr>
            <a:r>
              <a:rPr lang="en-US" b="1" dirty="0">
                <a:solidFill>
                  <a:schemeClr val="tx1"/>
                </a:solidFill>
              </a:rPr>
              <a:t>ASUNTOS IMPORTANTES</a:t>
            </a:r>
          </a:p>
        </p:txBody>
      </p:sp>
      <p:sp>
        <p:nvSpPr>
          <p:cNvPr id="7" name="Content Placeholder 6">
            <a:extLst>
              <a:ext uri="{FF2B5EF4-FFF2-40B4-BE49-F238E27FC236}">
                <a16:creationId xmlns:a16="http://schemas.microsoft.com/office/drawing/2014/main" id="{0ACD2147-4C9F-B5A9-3021-DAAA2927AACA}"/>
              </a:ext>
            </a:extLst>
          </p:cNvPr>
          <p:cNvSpPr>
            <a:spLocks noGrp="1"/>
          </p:cNvSpPr>
          <p:nvPr>
            <p:ph idx="1"/>
          </p:nvPr>
        </p:nvSpPr>
        <p:spPr>
          <a:xfrm>
            <a:off x="4416425" y="803275"/>
            <a:ext cx="4346575" cy="5248275"/>
          </a:xfrm>
        </p:spPr>
        <p:txBody>
          <a:bodyPr rtlCol="0">
            <a:normAutofit/>
          </a:bodyPr>
          <a:lstStyle/>
          <a:p>
            <a:pPr algn="just" eaLnBrk="1" fontAlgn="auto" hangingPunct="1">
              <a:lnSpc>
                <a:spcPct val="100000"/>
              </a:lnSpc>
              <a:spcAft>
                <a:spcPts val="0"/>
              </a:spcAft>
              <a:buFont typeface="Wingdings" panose="05000000000000000000" pitchFamily="2" charset="2"/>
              <a:buChar char="Ø"/>
              <a:defRPr/>
            </a:pPr>
            <a:endParaRPr lang="en-US" sz="1800" dirty="0">
              <a:latin typeface="+mj-lt"/>
            </a:endParaRPr>
          </a:p>
          <a:p>
            <a:pPr algn="just" eaLnBrk="1" fontAlgn="auto" hangingPunct="1">
              <a:lnSpc>
                <a:spcPct val="100000"/>
              </a:lnSpc>
              <a:spcAft>
                <a:spcPts val="0"/>
              </a:spcAft>
              <a:buFont typeface="Wingdings" panose="05000000000000000000" pitchFamily="2" charset="2"/>
              <a:buChar char="Ø"/>
              <a:defRPr/>
            </a:pPr>
            <a:r>
              <a:rPr lang="en-US" sz="1800" dirty="0">
                <a:latin typeface="+mj-lt"/>
              </a:rPr>
              <a:t>De no </a:t>
            </a:r>
            <a:r>
              <a:rPr lang="en-US" sz="1800" dirty="0" err="1">
                <a:latin typeface="+mj-lt"/>
              </a:rPr>
              <a:t>hacer</a:t>
            </a:r>
            <a:r>
              <a:rPr lang="en-US" sz="1800" dirty="0">
                <a:latin typeface="+mj-lt"/>
              </a:rPr>
              <a:t> </a:t>
            </a:r>
            <a:r>
              <a:rPr lang="en-US" sz="1800" dirty="0" err="1">
                <a:latin typeface="+mj-lt"/>
              </a:rPr>
              <a:t>los</a:t>
            </a:r>
            <a:r>
              <a:rPr lang="en-US" sz="1800" dirty="0">
                <a:latin typeface="+mj-lt"/>
              </a:rPr>
              <a:t> </a:t>
            </a:r>
            <a:r>
              <a:rPr lang="en-US" sz="1800" dirty="0" err="1">
                <a:latin typeface="+mj-lt"/>
              </a:rPr>
              <a:t>procesos</a:t>
            </a:r>
            <a:r>
              <a:rPr lang="en-US" sz="1800" dirty="0">
                <a:latin typeface="+mj-lt"/>
              </a:rPr>
              <a:t> de </a:t>
            </a:r>
            <a:r>
              <a:rPr lang="en-US" sz="1800" dirty="0" err="1">
                <a:latin typeface="+mj-lt"/>
              </a:rPr>
              <a:t>compras</a:t>
            </a:r>
            <a:r>
              <a:rPr lang="en-US" sz="1800" dirty="0">
                <a:latin typeface="+mj-lt"/>
              </a:rPr>
              <a:t> y/o </a:t>
            </a:r>
            <a:r>
              <a:rPr lang="en-US" sz="1800" dirty="0" err="1">
                <a:latin typeface="+mj-lt"/>
              </a:rPr>
              <a:t>Contratación</a:t>
            </a:r>
            <a:r>
              <a:rPr lang="en-US" sz="1800" dirty="0">
                <a:latin typeface="+mj-lt"/>
              </a:rPr>
              <a:t> de </a:t>
            </a:r>
            <a:r>
              <a:rPr lang="en-US" sz="1800" dirty="0" err="1">
                <a:latin typeface="+mj-lt"/>
              </a:rPr>
              <a:t>Servicios</a:t>
            </a:r>
            <a:r>
              <a:rPr lang="en-US" sz="1800" dirty="0">
                <a:latin typeface="+mj-lt"/>
              </a:rPr>
              <a:t> </a:t>
            </a:r>
            <a:r>
              <a:rPr lang="en-US" sz="1800" dirty="0" err="1">
                <a:latin typeface="+mj-lt"/>
              </a:rPr>
              <a:t>Profesionales</a:t>
            </a:r>
            <a:r>
              <a:rPr lang="en-US" sz="1800" dirty="0">
                <a:latin typeface="+mj-lt"/>
              </a:rPr>
              <a:t> de la </a:t>
            </a:r>
            <a:r>
              <a:rPr lang="en-US" sz="1800" dirty="0" err="1">
                <a:latin typeface="+mj-lt"/>
              </a:rPr>
              <a:t>manera</a:t>
            </a:r>
            <a:r>
              <a:rPr lang="en-US" sz="1800" dirty="0">
                <a:latin typeface="+mj-lt"/>
              </a:rPr>
              <a:t> </a:t>
            </a:r>
            <a:r>
              <a:rPr lang="en-US" sz="1800" dirty="0" err="1">
                <a:latin typeface="+mj-lt"/>
              </a:rPr>
              <a:t>correcta</a:t>
            </a:r>
            <a:r>
              <a:rPr lang="en-US" sz="1800" dirty="0">
                <a:latin typeface="+mj-lt"/>
              </a:rPr>
              <a:t> se </a:t>
            </a:r>
            <a:r>
              <a:rPr lang="en-US" sz="1800" dirty="0" err="1">
                <a:latin typeface="+mj-lt"/>
              </a:rPr>
              <a:t>arriesga</a:t>
            </a:r>
            <a:r>
              <a:rPr lang="en-US" sz="1800" dirty="0">
                <a:latin typeface="+mj-lt"/>
              </a:rPr>
              <a:t> a </a:t>
            </a:r>
            <a:r>
              <a:rPr lang="en-US" sz="1800" dirty="0" err="1">
                <a:latin typeface="+mj-lt"/>
              </a:rPr>
              <a:t>que</a:t>
            </a:r>
            <a:r>
              <a:rPr lang="en-US" sz="1800" dirty="0">
                <a:latin typeface="+mj-lt"/>
              </a:rPr>
              <a:t> no se le </a:t>
            </a:r>
            <a:r>
              <a:rPr lang="en-US" sz="1800" dirty="0" err="1">
                <a:latin typeface="+mj-lt"/>
              </a:rPr>
              <a:t>desembolse</a:t>
            </a:r>
            <a:r>
              <a:rPr lang="en-US" sz="1800" dirty="0">
                <a:latin typeface="+mj-lt"/>
              </a:rPr>
              <a:t> </a:t>
            </a:r>
            <a:r>
              <a:rPr lang="en-US" sz="1800" dirty="0" err="1">
                <a:latin typeface="+mj-lt"/>
              </a:rPr>
              <a:t>por</a:t>
            </a:r>
            <a:r>
              <a:rPr lang="en-US" sz="1800" dirty="0">
                <a:latin typeface="+mj-lt"/>
              </a:rPr>
              <a:t> </a:t>
            </a:r>
            <a:r>
              <a:rPr lang="en-US" sz="1800" dirty="0" err="1">
                <a:latin typeface="+mj-lt"/>
              </a:rPr>
              <a:t>los</a:t>
            </a:r>
            <a:r>
              <a:rPr lang="en-US" sz="1800" dirty="0">
                <a:latin typeface="+mj-lt"/>
              </a:rPr>
              <a:t> </a:t>
            </a:r>
            <a:r>
              <a:rPr lang="en-US" sz="1800" dirty="0" err="1">
                <a:latin typeface="+mj-lt"/>
              </a:rPr>
              <a:t>gastos</a:t>
            </a:r>
            <a:r>
              <a:rPr lang="en-US" sz="1800" dirty="0">
                <a:latin typeface="+mj-lt"/>
              </a:rPr>
              <a:t> </a:t>
            </a:r>
            <a:r>
              <a:rPr lang="en-US" sz="1800" dirty="0" err="1">
                <a:latin typeface="+mj-lt"/>
              </a:rPr>
              <a:t>incurridos</a:t>
            </a:r>
            <a:r>
              <a:rPr lang="en-US" sz="1800" dirty="0">
                <a:latin typeface="+mj-lt"/>
              </a:rPr>
              <a:t>.</a:t>
            </a:r>
          </a:p>
          <a:p>
            <a:pPr marL="342900" indent="-342900" algn="just" eaLnBrk="1" hangingPunct="1">
              <a:lnSpc>
                <a:spcPct val="100000"/>
              </a:lnSpc>
              <a:spcAft>
                <a:spcPts val="0"/>
              </a:spcAft>
              <a:buFont typeface="Wingdings" panose="05000000000000000000" pitchFamily="2" charset="2"/>
              <a:buChar char=""/>
              <a:tabLst>
                <a:tab pos="457200" algn="l"/>
              </a:tabLst>
              <a:defRPr/>
            </a:pPr>
            <a:r>
              <a:rPr lang="es-ES" sz="1800" dirty="0">
                <a:solidFill>
                  <a:srgbClr val="000000"/>
                </a:solidFill>
                <a:latin typeface="+mj-lt"/>
              </a:rPr>
              <a:t>La Oficina de Pre-Intervención no es responsable y no asegura la aprobación de los Comprobantes de Reembolso.</a:t>
            </a:r>
            <a:endParaRPr lang="en-US" sz="1800" kern="100" dirty="0">
              <a:latin typeface="+mj-lt"/>
              <a:ea typeface="Aptos" panose="020B0004020202020204" pitchFamily="34" charset="0"/>
              <a:cs typeface="Times New Roman" panose="02020603050405020304" pitchFamily="18" charset="0"/>
            </a:endParaRPr>
          </a:p>
          <a:p>
            <a:pPr marL="342900" indent="-342900" algn="just" eaLnBrk="1" hangingPunct="1">
              <a:lnSpc>
                <a:spcPct val="100000"/>
              </a:lnSpc>
              <a:spcAft>
                <a:spcPts val="0"/>
              </a:spcAft>
              <a:buFont typeface="Wingdings" panose="05000000000000000000" pitchFamily="2" charset="2"/>
              <a:buChar char=""/>
              <a:tabLst>
                <a:tab pos="457200" algn="l"/>
              </a:tabLst>
              <a:defRPr/>
            </a:pPr>
            <a:r>
              <a:rPr lang="es-ES" sz="1800" b="1" dirty="0">
                <a:solidFill>
                  <a:srgbClr val="000000"/>
                </a:solidFill>
                <a:latin typeface="+mj-lt"/>
              </a:rPr>
              <a:t>La Universidad ha adoptado el pago electrónico como el método preferido de pago a sus proveedores de bienes y servicios. </a:t>
            </a:r>
          </a:p>
          <a:p>
            <a:pPr marL="342900" indent="-342900" algn="just" eaLnBrk="1" hangingPunct="1">
              <a:lnSpc>
                <a:spcPct val="100000"/>
              </a:lnSpc>
              <a:spcAft>
                <a:spcPts val="0"/>
              </a:spcAft>
              <a:buFont typeface="Wingdings" panose="05000000000000000000" pitchFamily="2" charset="2"/>
              <a:buChar char=""/>
              <a:tabLst>
                <a:tab pos="457200" algn="l"/>
              </a:tabLst>
              <a:defRPr/>
            </a:pPr>
            <a:r>
              <a:rPr lang="es-ES" sz="1800" kern="100" dirty="0">
                <a:solidFill>
                  <a:srgbClr val="000000"/>
                </a:solidFill>
                <a:latin typeface="+mj-lt"/>
                <a:ea typeface="Aptos" panose="020B0004020202020204" pitchFamily="34" charset="0"/>
                <a:cs typeface="Times New Roman" panose="02020603050405020304" pitchFamily="18" charset="0"/>
              </a:rPr>
              <a:t>Lo establecido en el Convenio de Estipendio debe de </a:t>
            </a:r>
            <a:r>
              <a:rPr lang="es-ES" sz="1800" b="1" kern="100" dirty="0">
                <a:solidFill>
                  <a:srgbClr val="000000"/>
                </a:solidFill>
                <a:latin typeface="+mj-lt"/>
                <a:ea typeface="Aptos" panose="020B0004020202020204" pitchFamily="34" charset="0"/>
                <a:cs typeface="Times New Roman" panose="02020603050405020304" pitchFamily="18" charset="0"/>
              </a:rPr>
              <a:t>regirse a cabalidad </a:t>
            </a:r>
            <a:r>
              <a:rPr lang="es-ES" sz="1800" kern="100" dirty="0">
                <a:solidFill>
                  <a:srgbClr val="000000"/>
                </a:solidFill>
                <a:latin typeface="+mj-lt"/>
                <a:ea typeface="Aptos" panose="020B0004020202020204" pitchFamily="34" charset="0"/>
                <a:cs typeface="Times New Roman" panose="02020603050405020304" pitchFamily="18" charset="0"/>
              </a:rPr>
              <a:t>ya que el mismo se considera como un contrato.</a:t>
            </a:r>
          </a:p>
          <a:p>
            <a:pPr marL="342900" indent="-342900" algn="just" eaLnBrk="1" hangingPunct="1">
              <a:lnSpc>
                <a:spcPct val="100000"/>
              </a:lnSpc>
              <a:spcAft>
                <a:spcPts val="0"/>
              </a:spcAft>
              <a:buFont typeface="Wingdings" panose="05000000000000000000" pitchFamily="2" charset="2"/>
              <a:buChar char=""/>
              <a:tabLst>
                <a:tab pos="457200" algn="l"/>
              </a:tabLst>
              <a:defRPr/>
            </a:pPr>
            <a:endParaRPr lang="en-US" sz="1800" b="1" kern="100" dirty="0">
              <a:latin typeface="+mj-lt"/>
              <a:ea typeface="Aptos" panose="020B0004020202020204" pitchFamily="34" charset="0"/>
              <a:cs typeface="Times New Roman" panose="02020603050405020304" pitchFamily="18" charset="0"/>
            </a:endParaRPr>
          </a:p>
          <a:p>
            <a:pPr eaLnBrk="1" fontAlgn="auto" hangingPunct="1">
              <a:spcAft>
                <a:spcPts val="0"/>
              </a:spcAft>
              <a:buFont typeface="Wingdings" panose="05000000000000000000" pitchFamily="2" charset="2"/>
              <a:buChar char="Ø"/>
              <a:defRPr/>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6CB39C-5B69-2247-CC60-0AA6789F7538}"/>
              </a:ext>
            </a:extLst>
          </p:cNvPr>
          <p:cNvSpPr>
            <a:spLocks noGrp="1"/>
          </p:cNvSpPr>
          <p:nvPr>
            <p:ph idx="1"/>
          </p:nvPr>
        </p:nvSpPr>
        <p:spPr>
          <a:xfrm>
            <a:off x="4416425" y="1219200"/>
            <a:ext cx="4422775" cy="5248275"/>
          </a:xfrm>
        </p:spPr>
        <p:txBody>
          <a:bodyPr rtlCol="0">
            <a:normAutofit fontScale="92500" lnSpcReduction="20000"/>
          </a:bodyPr>
          <a:lstStyle/>
          <a:p>
            <a:pPr algn="just" eaLnBrk="1" fontAlgn="auto" hangingPunct="1">
              <a:spcAft>
                <a:spcPts val="0"/>
              </a:spcAft>
              <a:buFont typeface="Wingdings" panose="05000000000000000000" pitchFamily="2" charset="2"/>
              <a:buChar char="Ø"/>
              <a:defRPr/>
            </a:pPr>
            <a:r>
              <a:rPr lang="en-US" sz="2000" b="1" dirty="0">
                <a:latin typeface="+mj-lt"/>
              </a:rPr>
              <a:t>No </a:t>
            </a:r>
            <a:r>
              <a:rPr lang="en-US" sz="2000" dirty="0">
                <a:latin typeface="+mj-lt"/>
              </a:rPr>
              <a:t>se </a:t>
            </a:r>
            <a:r>
              <a:rPr lang="en-US" sz="2000" dirty="0" err="1">
                <a:latin typeface="+mj-lt"/>
              </a:rPr>
              <a:t>tramitan</a:t>
            </a:r>
            <a:r>
              <a:rPr lang="en-US" sz="2000" dirty="0">
                <a:latin typeface="+mj-lt"/>
              </a:rPr>
              <a:t> </a:t>
            </a:r>
            <a:r>
              <a:rPr lang="en-US" sz="2000" dirty="0" err="1">
                <a:latin typeface="+mj-lt"/>
              </a:rPr>
              <a:t>contratos</a:t>
            </a:r>
            <a:r>
              <a:rPr lang="en-US" sz="2000" dirty="0">
                <a:latin typeface="+mj-lt"/>
              </a:rPr>
              <a:t> </a:t>
            </a:r>
            <a:r>
              <a:rPr lang="en-US" sz="2000" dirty="0" err="1">
                <a:latin typeface="+mj-lt"/>
              </a:rPr>
              <a:t>retroactivos</a:t>
            </a:r>
            <a:r>
              <a:rPr lang="en-US" sz="2000" dirty="0">
                <a:latin typeface="+mj-lt"/>
              </a:rPr>
              <a:t>. La </a:t>
            </a:r>
            <a:r>
              <a:rPr lang="en-US" sz="2000" dirty="0" err="1">
                <a:latin typeface="+mj-lt"/>
              </a:rPr>
              <a:t>fecha</a:t>
            </a:r>
            <a:r>
              <a:rPr lang="en-US" sz="2000" dirty="0">
                <a:latin typeface="+mj-lt"/>
              </a:rPr>
              <a:t> de </a:t>
            </a:r>
            <a:r>
              <a:rPr lang="en-US" sz="2000" dirty="0" err="1">
                <a:latin typeface="+mj-lt"/>
              </a:rPr>
              <a:t>ofrecer</a:t>
            </a:r>
            <a:r>
              <a:rPr lang="en-US" sz="2000" dirty="0">
                <a:latin typeface="+mj-lt"/>
              </a:rPr>
              <a:t> </a:t>
            </a:r>
            <a:r>
              <a:rPr lang="en-US" sz="2000" dirty="0" err="1">
                <a:latin typeface="+mj-lt"/>
              </a:rPr>
              <a:t>el</a:t>
            </a:r>
            <a:r>
              <a:rPr lang="en-US" sz="2000" dirty="0">
                <a:latin typeface="+mj-lt"/>
              </a:rPr>
              <a:t> </a:t>
            </a:r>
            <a:r>
              <a:rPr lang="en-US" sz="2000" dirty="0" err="1">
                <a:latin typeface="+mj-lt"/>
              </a:rPr>
              <a:t>servicio</a:t>
            </a:r>
            <a:r>
              <a:rPr lang="en-US" sz="2000" dirty="0">
                <a:latin typeface="+mj-lt"/>
              </a:rPr>
              <a:t> </a:t>
            </a:r>
            <a:r>
              <a:rPr lang="en-US" sz="2000" dirty="0" err="1">
                <a:latin typeface="+mj-lt"/>
              </a:rPr>
              <a:t>tiene</a:t>
            </a:r>
            <a:r>
              <a:rPr lang="en-US" sz="2000" dirty="0">
                <a:latin typeface="+mj-lt"/>
              </a:rPr>
              <a:t> que ser </a:t>
            </a:r>
            <a:r>
              <a:rPr lang="en-US" sz="2000" dirty="0" err="1">
                <a:latin typeface="+mj-lt"/>
              </a:rPr>
              <a:t>durante</a:t>
            </a:r>
            <a:r>
              <a:rPr lang="en-US" sz="2000" dirty="0">
                <a:latin typeface="+mj-lt"/>
              </a:rPr>
              <a:t> la </a:t>
            </a:r>
            <a:r>
              <a:rPr lang="en-US" sz="2000" dirty="0" err="1">
                <a:latin typeface="+mj-lt"/>
              </a:rPr>
              <a:t>fecha</a:t>
            </a:r>
            <a:r>
              <a:rPr lang="en-US" sz="2000" dirty="0">
                <a:latin typeface="+mj-lt"/>
              </a:rPr>
              <a:t> de </a:t>
            </a:r>
            <a:r>
              <a:rPr lang="en-US" sz="2000" dirty="0" err="1">
                <a:latin typeface="+mj-lt"/>
              </a:rPr>
              <a:t>vigencia</a:t>
            </a:r>
            <a:r>
              <a:rPr lang="en-US" sz="2000" dirty="0">
                <a:latin typeface="+mj-lt"/>
              </a:rPr>
              <a:t>.</a:t>
            </a:r>
          </a:p>
          <a:p>
            <a:pPr algn="just" eaLnBrk="1" fontAlgn="auto" hangingPunct="1">
              <a:spcAft>
                <a:spcPts val="0"/>
              </a:spcAft>
              <a:buFont typeface="Wingdings" panose="05000000000000000000" pitchFamily="2" charset="2"/>
              <a:buChar char="Ø"/>
              <a:defRPr/>
            </a:pPr>
            <a:r>
              <a:rPr lang="en-US" sz="2000" b="1" dirty="0" err="1">
                <a:latin typeface="+mj-lt"/>
              </a:rPr>
              <a:t>Fecha</a:t>
            </a:r>
            <a:r>
              <a:rPr lang="en-US" sz="2000" b="1" dirty="0">
                <a:latin typeface="+mj-lt"/>
              </a:rPr>
              <a:t> de </a:t>
            </a:r>
            <a:r>
              <a:rPr lang="en-US" sz="2000" b="1" dirty="0" err="1">
                <a:latin typeface="+mj-lt"/>
              </a:rPr>
              <a:t>vigencia</a:t>
            </a:r>
            <a:endParaRPr lang="en-US" sz="2000" b="1" dirty="0">
              <a:latin typeface="+mj-lt"/>
            </a:endParaRPr>
          </a:p>
          <a:p>
            <a:pPr lvl="1" algn="just" eaLnBrk="1" fontAlgn="auto" hangingPunct="1">
              <a:spcAft>
                <a:spcPts val="0"/>
              </a:spcAft>
              <a:buFont typeface="Wingdings" panose="05000000000000000000" pitchFamily="2" charset="2"/>
              <a:buChar char="Ø"/>
              <a:defRPr/>
            </a:pPr>
            <a:r>
              <a:rPr lang="en-PR" sz="1800" dirty="0">
                <a:latin typeface="+mj-lt"/>
              </a:rPr>
              <a:t>La recomendación es que la fecha de inicio sea </a:t>
            </a:r>
            <a:r>
              <a:rPr lang="en-PR" sz="1800" b="1" dirty="0">
                <a:latin typeface="+mj-lt"/>
              </a:rPr>
              <a:t>“desde su otorgación”.</a:t>
            </a:r>
          </a:p>
          <a:p>
            <a:pPr lvl="1" algn="just" eaLnBrk="1" fontAlgn="auto" hangingPunct="1">
              <a:spcAft>
                <a:spcPts val="0"/>
              </a:spcAft>
              <a:buFont typeface="Wingdings" panose="05000000000000000000" pitchFamily="2" charset="2"/>
              <a:buChar char="Ø"/>
              <a:defRPr/>
            </a:pPr>
            <a:r>
              <a:rPr lang="en-PR" sz="1800" dirty="0">
                <a:latin typeface="+mj-lt"/>
              </a:rPr>
              <a:t>En dicho caso, se podrá ofrecer el servicio desde que se registre en el Contralor. Facturas antes de dicha fecha serán ajustadas.</a:t>
            </a:r>
          </a:p>
          <a:p>
            <a:pPr algn="just" eaLnBrk="1" fontAlgn="auto" hangingPunct="1">
              <a:spcAft>
                <a:spcPts val="0"/>
              </a:spcAft>
              <a:buFont typeface="Wingdings" panose="05000000000000000000" pitchFamily="2" charset="2"/>
              <a:buChar char="Ø"/>
              <a:defRPr/>
            </a:pPr>
            <a:r>
              <a:rPr lang="en-PR" sz="2000" dirty="0">
                <a:latin typeface="+mj-lt"/>
              </a:rPr>
              <a:t>La comunicación de la Unidad es estrictamente con Post-Award.</a:t>
            </a:r>
          </a:p>
          <a:p>
            <a:pPr algn="just" eaLnBrk="1" fontAlgn="auto" hangingPunct="1">
              <a:spcAft>
                <a:spcPts val="0"/>
              </a:spcAft>
              <a:buFont typeface="Wingdings" panose="05000000000000000000" pitchFamily="2" charset="2"/>
              <a:buChar char="Ø"/>
              <a:defRPr/>
            </a:pPr>
            <a:r>
              <a:rPr lang="en-PR" sz="2000" dirty="0">
                <a:latin typeface="+mj-lt"/>
              </a:rPr>
              <a:t>Post-Award se encarga de dejar saber qué documentos fueron requeridos y de realizar los cambios al borrador del contrato.</a:t>
            </a:r>
          </a:p>
          <a:p>
            <a:pPr lvl="1" eaLnBrk="1" fontAlgn="auto" hangingPunct="1">
              <a:spcAft>
                <a:spcPts val="0"/>
              </a:spcAft>
              <a:defRPr/>
            </a:pPr>
            <a:endParaRPr lang="en-PR" sz="1800" dirty="0">
              <a:latin typeface="+mj-lt"/>
            </a:endParaRPr>
          </a:p>
          <a:p>
            <a:pPr lvl="1" eaLnBrk="1" fontAlgn="auto" hangingPunct="1">
              <a:spcAft>
                <a:spcPts val="0"/>
              </a:spcAft>
              <a:defRPr/>
            </a:pPr>
            <a:endParaRPr lang="en-PR" dirty="0"/>
          </a:p>
        </p:txBody>
      </p:sp>
      <p:sp>
        <p:nvSpPr>
          <p:cNvPr id="5" name="Title 4">
            <a:extLst>
              <a:ext uri="{FF2B5EF4-FFF2-40B4-BE49-F238E27FC236}">
                <a16:creationId xmlns:a16="http://schemas.microsoft.com/office/drawing/2014/main" id="{09631BE4-8724-808F-3FEF-7207BD2E7A39}"/>
              </a:ext>
            </a:extLst>
          </p:cNvPr>
          <p:cNvSpPr>
            <a:spLocks noGrp="1"/>
          </p:cNvSpPr>
          <p:nvPr>
            <p:ph type="title"/>
          </p:nvPr>
        </p:nvSpPr>
        <p:spPr>
          <a:xfrm>
            <a:off x="636588" y="2349500"/>
            <a:ext cx="3249612" cy="2465388"/>
          </a:xfrm>
        </p:spPr>
        <p:txBody>
          <a:bodyPr/>
          <a:lstStyle/>
          <a:p>
            <a:pPr eaLnBrk="1" fontAlgn="auto" hangingPunct="1">
              <a:spcAft>
                <a:spcPts val="0"/>
              </a:spcAft>
              <a:defRPr/>
            </a:pPr>
            <a:r>
              <a:rPr lang="en-US" b="1" dirty="0">
                <a:solidFill>
                  <a:schemeClr val="tx1"/>
                </a:solidFill>
              </a:rPr>
              <a:t>ASUNTOS IMPORTANTES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5901A4-601D-EA9A-102B-15A3C2220EC0}"/>
              </a:ext>
            </a:extLst>
          </p:cNvPr>
          <p:cNvPicPr>
            <a:picLocks noChangeAspect="1"/>
          </p:cNvPicPr>
          <p:nvPr/>
        </p:nvPicPr>
        <p:blipFill>
          <a:blip r:embed="rId2"/>
          <a:stretch>
            <a:fillRect/>
          </a:stretch>
        </p:blipFill>
        <p:spPr>
          <a:xfrm>
            <a:off x="304800" y="152400"/>
            <a:ext cx="4449194" cy="5181600"/>
          </a:xfrm>
          <a:prstGeom prst="rect">
            <a:avLst/>
          </a:prstGeom>
        </p:spPr>
      </p:pic>
      <p:sp>
        <p:nvSpPr>
          <p:cNvPr id="6" name="Minus Sign 5">
            <a:extLst>
              <a:ext uri="{FF2B5EF4-FFF2-40B4-BE49-F238E27FC236}">
                <a16:creationId xmlns:a16="http://schemas.microsoft.com/office/drawing/2014/main" id="{C24D4062-3CCD-5B45-E407-D7B6C7B77637}"/>
              </a:ext>
            </a:extLst>
          </p:cNvPr>
          <p:cNvSpPr/>
          <p:nvPr/>
        </p:nvSpPr>
        <p:spPr>
          <a:xfrm>
            <a:off x="152400" y="3048000"/>
            <a:ext cx="2819400" cy="1828800"/>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8A7A540-1C6C-E048-0164-24EF60574756}"/>
              </a:ext>
            </a:extLst>
          </p:cNvPr>
          <p:cNvPicPr>
            <a:picLocks noChangeAspect="1"/>
          </p:cNvPicPr>
          <p:nvPr/>
        </p:nvPicPr>
        <p:blipFill>
          <a:blip r:embed="rId3"/>
          <a:stretch>
            <a:fillRect/>
          </a:stretch>
        </p:blipFill>
        <p:spPr>
          <a:xfrm>
            <a:off x="447292" y="4769673"/>
            <a:ext cx="2097206" cy="457240"/>
          </a:xfrm>
          <a:prstGeom prst="rect">
            <a:avLst/>
          </a:prstGeom>
        </p:spPr>
      </p:pic>
      <p:pic>
        <p:nvPicPr>
          <p:cNvPr id="9" name="Picture 8">
            <a:extLst>
              <a:ext uri="{FF2B5EF4-FFF2-40B4-BE49-F238E27FC236}">
                <a16:creationId xmlns:a16="http://schemas.microsoft.com/office/drawing/2014/main" id="{C508BB65-6F62-6993-0138-960B56A46E52}"/>
              </a:ext>
            </a:extLst>
          </p:cNvPr>
          <p:cNvPicPr>
            <a:picLocks noChangeAspect="1"/>
          </p:cNvPicPr>
          <p:nvPr/>
        </p:nvPicPr>
        <p:blipFill>
          <a:blip r:embed="rId4"/>
          <a:stretch>
            <a:fillRect/>
          </a:stretch>
        </p:blipFill>
        <p:spPr>
          <a:xfrm>
            <a:off x="2209800" y="685800"/>
            <a:ext cx="1079053" cy="235601"/>
          </a:xfrm>
          <a:prstGeom prst="rect">
            <a:avLst/>
          </a:prstGeom>
        </p:spPr>
      </p:pic>
      <p:pic>
        <p:nvPicPr>
          <p:cNvPr id="10" name="Picture 9">
            <a:extLst>
              <a:ext uri="{FF2B5EF4-FFF2-40B4-BE49-F238E27FC236}">
                <a16:creationId xmlns:a16="http://schemas.microsoft.com/office/drawing/2014/main" id="{6683E326-46FF-3375-C3FE-6A3142A78825}"/>
              </a:ext>
            </a:extLst>
          </p:cNvPr>
          <p:cNvPicPr>
            <a:picLocks noChangeAspect="1"/>
          </p:cNvPicPr>
          <p:nvPr/>
        </p:nvPicPr>
        <p:blipFill>
          <a:blip r:embed="rId5"/>
          <a:stretch>
            <a:fillRect/>
          </a:stretch>
        </p:blipFill>
        <p:spPr>
          <a:xfrm>
            <a:off x="2286000" y="935992"/>
            <a:ext cx="1079086" cy="231668"/>
          </a:xfrm>
          <a:prstGeom prst="rect">
            <a:avLst/>
          </a:prstGeom>
        </p:spPr>
      </p:pic>
      <p:pic>
        <p:nvPicPr>
          <p:cNvPr id="11" name="Picture 10">
            <a:extLst>
              <a:ext uri="{FF2B5EF4-FFF2-40B4-BE49-F238E27FC236}">
                <a16:creationId xmlns:a16="http://schemas.microsoft.com/office/drawing/2014/main" id="{B6E83B8A-C3BD-EE2D-0083-E2DF13328738}"/>
              </a:ext>
            </a:extLst>
          </p:cNvPr>
          <p:cNvPicPr>
            <a:picLocks noChangeAspect="1"/>
          </p:cNvPicPr>
          <p:nvPr/>
        </p:nvPicPr>
        <p:blipFill>
          <a:blip r:embed="rId5"/>
          <a:stretch>
            <a:fillRect/>
          </a:stretch>
        </p:blipFill>
        <p:spPr>
          <a:xfrm>
            <a:off x="2209767" y="1368532"/>
            <a:ext cx="1079086" cy="231668"/>
          </a:xfrm>
          <a:prstGeom prst="rect">
            <a:avLst/>
          </a:prstGeom>
        </p:spPr>
      </p:pic>
      <p:pic>
        <p:nvPicPr>
          <p:cNvPr id="13" name="Picture 12">
            <a:extLst>
              <a:ext uri="{FF2B5EF4-FFF2-40B4-BE49-F238E27FC236}">
                <a16:creationId xmlns:a16="http://schemas.microsoft.com/office/drawing/2014/main" id="{502E1B99-7205-6179-1797-CB9A3646DE59}"/>
              </a:ext>
            </a:extLst>
          </p:cNvPr>
          <p:cNvPicPr>
            <a:picLocks noChangeAspect="1"/>
          </p:cNvPicPr>
          <p:nvPr/>
        </p:nvPicPr>
        <p:blipFill>
          <a:blip r:embed="rId6"/>
          <a:stretch>
            <a:fillRect/>
          </a:stretch>
        </p:blipFill>
        <p:spPr>
          <a:xfrm>
            <a:off x="4840053" y="1032371"/>
            <a:ext cx="4127891" cy="5019675"/>
          </a:xfrm>
          <a:prstGeom prst="rect">
            <a:avLst/>
          </a:prstGeom>
        </p:spPr>
      </p:pic>
      <p:pic>
        <p:nvPicPr>
          <p:cNvPr id="14" name="Picture 13">
            <a:extLst>
              <a:ext uri="{FF2B5EF4-FFF2-40B4-BE49-F238E27FC236}">
                <a16:creationId xmlns:a16="http://schemas.microsoft.com/office/drawing/2014/main" id="{267BBBFF-1BAE-37AB-BCDF-7357A2EC95F1}"/>
              </a:ext>
            </a:extLst>
          </p:cNvPr>
          <p:cNvPicPr>
            <a:picLocks noChangeAspect="1"/>
          </p:cNvPicPr>
          <p:nvPr/>
        </p:nvPicPr>
        <p:blipFill>
          <a:blip r:embed="rId3"/>
          <a:stretch>
            <a:fillRect/>
          </a:stretch>
        </p:blipFill>
        <p:spPr>
          <a:xfrm>
            <a:off x="4906394" y="2443548"/>
            <a:ext cx="1048603" cy="228620"/>
          </a:xfrm>
          <a:prstGeom prst="rect">
            <a:avLst/>
          </a:prstGeom>
        </p:spPr>
      </p:pic>
      <p:pic>
        <p:nvPicPr>
          <p:cNvPr id="15" name="Picture 14">
            <a:extLst>
              <a:ext uri="{FF2B5EF4-FFF2-40B4-BE49-F238E27FC236}">
                <a16:creationId xmlns:a16="http://schemas.microsoft.com/office/drawing/2014/main" id="{B0910AC9-0B21-F675-5712-061C1E0F0978}"/>
              </a:ext>
            </a:extLst>
          </p:cNvPr>
          <p:cNvPicPr>
            <a:picLocks noChangeAspect="1"/>
          </p:cNvPicPr>
          <p:nvPr/>
        </p:nvPicPr>
        <p:blipFill>
          <a:blip r:embed="rId3"/>
          <a:stretch>
            <a:fillRect/>
          </a:stretch>
        </p:blipFill>
        <p:spPr>
          <a:xfrm>
            <a:off x="4906394" y="4427055"/>
            <a:ext cx="1048603" cy="228620"/>
          </a:xfrm>
          <a:prstGeom prst="rect">
            <a:avLst/>
          </a:prstGeom>
        </p:spPr>
      </p:pic>
      <p:pic>
        <p:nvPicPr>
          <p:cNvPr id="16" name="Picture 15">
            <a:extLst>
              <a:ext uri="{FF2B5EF4-FFF2-40B4-BE49-F238E27FC236}">
                <a16:creationId xmlns:a16="http://schemas.microsoft.com/office/drawing/2014/main" id="{69FDF4BB-63AF-4448-CBDB-452CE47DD61A}"/>
              </a:ext>
            </a:extLst>
          </p:cNvPr>
          <p:cNvPicPr>
            <a:picLocks noChangeAspect="1"/>
          </p:cNvPicPr>
          <p:nvPr/>
        </p:nvPicPr>
        <p:blipFill>
          <a:blip r:embed="rId3"/>
          <a:stretch>
            <a:fillRect/>
          </a:stretch>
        </p:blipFill>
        <p:spPr>
          <a:xfrm>
            <a:off x="6741994" y="4440376"/>
            <a:ext cx="1048603" cy="228620"/>
          </a:xfrm>
          <a:prstGeom prst="rect">
            <a:avLst/>
          </a:prstGeom>
        </p:spPr>
      </p:pic>
      <p:pic>
        <p:nvPicPr>
          <p:cNvPr id="17" name="Picture 16">
            <a:extLst>
              <a:ext uri="{FF2B5EF4-FFF2-40B4-BE49-F238E27FC236}">
                <a16:creationId xmlns:a16="http://schemas.microsoft.com/office/drawing/2014/main" id="{3D93B4CC-2173-BAAC-32D7-748CAA34586D}"/>
              </a:ext>
            </a:extLst>
          </p:cNvPr>
          <p:cNvPicPr>
            <a:picLocks noChangeAspect="1"/>
          </p:cNvPicPr>
          <p:nvPr/>
        </p:nvPicPr>
        <p:blipFill>
          <a:blip r:embed="rId3"/>
          <a:stretch>
            <a:fillRect/>
          </a:stretch>
        </p:blipFill>
        <p:spPr>
          <a:xfrm>
            <a:off x="7851726" y="4440376"/>
            <a:ext cx="1048603" cy="228620"/>
          </a:xfrm>
          <a:prstGeom prst="rect">
            <a:avLst/>
          </a:prstGeom>
        </p:spPr>
      </p:pic>
      <p:pic>
        <p:nvPicPr>
          <p:cNvPr id="18" name="Picture 17">
            <a:extLst>
              <a:ext uri="{FF2B5EF4-FFF2-40B4-BE49-F238E27FC236}">
                <a16:creationId xmlns:a16="http://schemas.microsoft.com/office/drawing/2014/main" id="{8B790B23-C8E6-BA76-2DD3-045569827B38}"/>
              </a:ext>
            </a:extLst>
          </p:cNvPr>
          <p:cNvPicPr>
            <a:picLocks noChangeAspect="1"/>
          </p:cNvPicPr>
          <p:nvPr/>
        </p:nvPicPr>
        <p:blipFill>
          <a:blip r:embed="rId3"/>
          <a:stretch>
            <a:fillRect/>
          </a:stretch>
        </p:blipFill>
        <p:spPr>
          <a:xfrm>
            <a:off x="4809249" y="5026694"/>
            <a:ext cx="1765995" cy="385028"/>
          </a:xfrm>
          <a:prstGeom prst="rect">
            <a:avLst/>
          </a:prstGeom>
        </p:spPr>
      </p:pic>
      <p:pic>
        <p:nvPicPr>
          <p:cNvPr id="20" name="Picture 19">
            <a:extLst>
              <a:ext uri="{FF2B5EF4-FFF2-40B4-BE49-F238E27FC236}">
                <a16:creationId xmlns:a16="http://schemas.microsoft.com/office/drawing/2014/main" id="{980AC9E5-7949-F9F4-4740-14D408BC58BB}"/>
              </a:ext>
            </a:extLst>
          </p:cNvPr>
          <p:cNvPicPr>
            <a:picLocks noChangeAspect="1"/>
          </p:cNvPicPr>
          <p:nvPr/>
        </p:nvPicPr>
        <p:blipFill>
          <a:blip r:embed="rId7"/>
          <a:srcRect l="3707" t="2735" r="5783" b="-2735"/>
          <a:stretch>
            <a:fillRect/>
          </a:stretch>
        </p:blipFill>
        <p:spPr>
          <a:xfrm>
            <a:off x="142009" y="5813557"/>
            <a:ext cx="6030192" cy="857250"/>
          </a:xfrm>
          <a:prstGeom prst="rect">
            <a:avLst/>
          </a:prstGeom>
        </p:spPr>
      </p:pic>
      <p:sp>
        <p:nvSpPr>
          <p:cNvPr id="2" name="Rectangle 1">
            <a:extLst>
              <a:ext uri="{FF2B5EF4-FFF2-40B4-BE49-F238E27FC236}">
                <a16:creationId xmlns:a16="http://schemas.microsoft.com/office/drawing/2014/main" id="{9859EC2C-F83C-D520-6320-AE21B7A092CE}"/>
              </a:ext>
            </a:extLst>
          </p:cNvPr>
          <p:cNvSpPr/>
          <p:nvPr/>
        </p:nvSpPr>
        <p:spPr>
          <a:xfrm>
            <a:off x="5363594" y="196174"/>
            <a:ext cx="3475606" cy="5575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Ejemplo</a:t>
            </a:r>
            <a:r>
              <a:rPr lang="en-US" dirty="0">
                <a:solidFill>
                  <a:schemeClr val="tx1"/>
                </a:solidFill>
              </a:rPr>
              <a:t>: </a:t>
            </a:r>
            <a:r>
              <a:rPr lang="en-US" dirty="0" err="1">
                <a:solidFill>
                  <a:schemeClr val="tx1"/>
                </a:solidFill>
              </a:rPr>
              <a:t>Fecha</a:t>
            </a:r>
            <a:r>
              <a:rPr lang="en-US" dirty="0">
                <a:solidFill>
                  <a:schemeClr val="tx1"/>
                </a:solidFill>
              </a:rPr>
              <a:t> de Vigencia</a:t>
            </a:r>
          </a:p>
        </p:txBody>
      </p:sp>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F704BE68-9082-F6A9-57D4-AE3B8C2FF910}"/>
                  </a:ext>
                </a:extLst>
              </p14:cNvPr>
              <p14:cNvContentPartPr/>
              <p14:nvPr/>
            </p14:nvContentPartPr>
            <p14:xfrm>
              <a:off x="6770290" y="2460125"/>
              <a:ext cx="2030400" cy="10800"/>
            </p14:xfrm>
          </p:contentPart>
        </mc:Choice>
        <mc:Fallback xmlns="">
          <p:pic>
            <p:nvPicPr>
              <p:cNvPr id="3" name="Ink 2">
                <a:extLst>
                  <a:ext uri="{FF2B5EF4-FFF2-40B4-BE49-F238E27FC236}">
                    <a16:creationId xmlns:a16="http://schemas.microsoft.com/office/drawing/2014/main" id="{F704BE68-9082-F6A9-57D4-AE3B8C2FF910}"/>
                  </a:ext>
                </a:extLst>
              </p:cNvPr>
              <p:cNvPicPr/>
              <p:nvPr/>
            </p:nvPicPr>
            <p:blipFill>
              <a:blip r:embed="rId9"/>
              <a:stretch>
                <a:fillRect/>
              </a:stretch>
            </p:blipFill>
            <p:spPr>
              <a:xfrm>
                <a:off x="6716290" y="2352125"/>
                <a:ext cx="2138040" cy="226440"/>
              </a:xfrm>
              <a:prstGeom prst="rect">
                <a:avLst/>
              </a:prstGeom>
            </p:spPr>
          </p:pic>
        </mc:Fallback>
      </mc:AlternateContent>
    </p:spTree>
    <p:extLst>
      <p:ext uri="{BB962C8B-B14F-4D97-AF65-F5344CB8AC3E}">
        <p14:creationId xmlns:p14="http://schemas.microsoft.com/office/powerpoint/2010/main" val="3880400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a:extLst>
              <a:ext uri="{FF2B5EF4-FFF2-40B4-BE49-F238E27FC236}">
                <a16:creationId xmlns:a16="http://schemas.microsoft.com/office/drawing/2014/main" id="{8030DC2B-7550-5F11-5C86-36E5ECD53ED9}"/>
              </a:ext>
            </a:extLst>
          </p:cNvPr>
          <p:cNvSpPr>
            <a:spLocks noGrp="1"/>
          </p:cNvSpPr>
          <p:nvPr>
            <p:ph idx="1"/>
          </p:nvPr>
        </p:nvSpPr>
        <p:spPr>
          <a:xfrm>
            <a:off x="4416425" y="914400"/>
            <a:ext cx="4422775" cy="5943600"/>
          </a:xfrm>
        </p:spPr>
        <p:txBody>
          <a:bodyPr rtlCol="0">
            <a:normAutofit/>
          </a:bodyPr>
          <a:lstStyle/>
          <a:p>
            <a:pPr algn="just" eaLnBrk="1" fontAlgn="auto" hangingPunct="1">
              <a:spcAft>
                <a:spcPts val="0"/>
              </a:spcAft>
              <a:buFont typeface="Wingdings" panose="05000000000000000000" pitchFamily="2" charset="2"/>
              <a:buChar char="Ø"/>
              <a:defRPr/>
            </a:pPr>
            <a:r>
              <a:rPr lang="en-US" altLang="en-US" sz="1800" dirty="0">
                <a:latin typeface="+mj-lt"/>
              </a:rPr>
              <a:t>Todos </a:t>
            </a:r>
            <a:r>
              <a:rPr lang="en-US" altLang="en-US" sz="1800" dirty="0" err="1">
                <a:latin typeface="+mj-lt"/>
              </a:rPr>
              <a:t>los</a:t>
            </a:r>
            <a:r>
              <a:rPr lang="en-US" altLang="en-US" sz="1800" dirty="0">
                <a:latin typeface="+mj-lt"/>
              </a:rPr>
              <a:t> </a:t>
            </a:r>
            <a:r>
              <a:rPr lang="en-US" altLang="en-US" sz="1800" dirty="0" err="1">
                <a:latin typeface="+mj-lt"/>
              </a:rPr>
              <a:t>servicios</a:t>
            </a:r>
            <a:r>
              <a:rPr lang="en-US" altLang="en-US" sz="1800" dirty="0">
                <a:latin typeface="+mj-lt"/>
              </a:rPr>
              <a:t> </a:t>
            </a:r>
            <a:r>
              <a:rPr lang="en-US" altLang="en-US" sz="1800" dirty="0" err="1">
                <a:latin typeface="+mj-lt"/>
              </a:rPr>
              <a:t>que</a:t>
            </a:r>
            <a:r>
              <a:rPr lang="en-US" altLang="en-US" sz="1800" dirty="0">
                <a:latin typeface="+mj-lt"/>
              </a:rPr>
              <a:t> se </a:t>
            </a:r>
            <a:r>
              <a:rPr lang="en-US" altLang="en-US" sz="1800" dirty="0" err="1">
                <a:latin typeface="+mj-lt"/>
              </a:rPr>
              <a:t>pretendan</a:t>
            </a:r>
            <a:r>
              <a:rPr lang="en-US" altLang="en-US" sz="1800" dirty="0">
                <a:latin typeface="+mj-lt"/>
              </a:rPr>
              <a:t> </a:t>
            </a:r>
            <a:r>
              <a:rPr lang="en-US" altLang="en-US" sz="1800" dirty="0" err="1">
                <a:latin typeface="+mj-lt"/>
              </a:rPr>
              <a:t>ofrecer</a:t>
            </a:r>
            <a:r>
              <a:rPr lang="en-US" altLang="en-US" sz="1800" dirty="0">
                <a:latin typeface="+mj-lt"/>
              </a:rPr>
              <a:t> </a:t>
            </a:r>
            <a:r>
              <a:rPr lang="en-US" altLang="en-US" sz="1800" dirty="0" err="1">
                <a:latin typeface="+mj-lt"/>
              </a:rPr>
              <a:t>deben</a:t>
            </a:r>
            <a:r>
              <a:rPr lang="en-US" altLang="en-US" sz="1800" dirty="0">
                <a:latin typeface="+mj-lt"/>
              </a:rPr>
              <a:t> </a:t>
            </a:r>
            <a:r>
              <a:rPr lang="en-US" altLang="en-US" sz="1800" dirty="0" err="1">
                <a:latin typeface="+mj-lt"/>
              </a:rPr>
              <a:t>estar</a:t>
            </a:r>
            <a:r>
              <a:rPr lang="en-US" altLang="en-US" sz="1800" dirty="0">
                <a:latin typeface="+mj-lt"/>
              </a:rPr>
              <a:t> </a:t>
            </a:r>
            <a:r>
              <a:rPr lang="en-US" altLang="en-US" sz="1800" dirty="0" err="1">
                <a:latin typeface="+mj-lt"/>
              </a:rPr>
              <a:t>desglosados</a:t>
            </a:r>
            <a:r>
              <a:rPr lang="en-US" altLang="en-US" sz="1800" dirty="0">
                <a:latin typeface="+mj-lt"/>
              </a:rPr>
              <a:t> </a:t>
            </a:r>
            <a:r>
              <a:rPr lang="en-US" altLang="en-US" sz="1800" dirty="0" err="1">
                <a:latin typeface="+mj-lt"/>
              </a:rPr>
              <a:t>en</a:t>
            </a:r>
            <a:r>
              <a:rPr lang="en-US" altLang="en-US" sz="1800" dirty="0">
                <a:latin typeface="+mj-lt"/>
              </a:rPr>
              <a:t> </a:t>
            </a:r>
            <a:r>
              <a:rPr lang="en-US" altLang="en-US" sz="1800" dirty="0" err="1">
                <a:latin typeface="+mj-lt"/>
              </a:rPr>
              <a:t>el</a:t>
            </a:r>
            <a:r>
              <a:rPr lang="en-US" altLang="en-US" sz="1800" dirty="0">
                <a:latin typeface="+mj-lt"/>
              </a:rPr>
              <a:t> </a:t>
            </a:r>
            <a:r>
              <a:rPr lang="en-US" altLang="en-US" sz="1800" dirty="0" err="1">
                <a:latin typeface="+mj-lt"/>
              </a:rPr>
              <a:t>contrato</a:t>
            </a:r>
            <a:r>
              <a:rPr lang="en-US" altLang="en-US" sz="1800" dirty="0">
                <a:latin typeface="+mj-lt"/>
              </a:rPr>
              <a:t> y </a:t>
            </a:r>
            <a:r>
              <a:rPr lang="en-US" altLang="en-US" sz="1800" dirty="0" err="1">
                <a:latin typeface="+mj-lt"/>
              </a:rPr>
              <a:t>redactados</a:t>
            </a:r>
            <a:r>
              <a:rPr lang="en-US" altLang="en-US" sz="1800" dirty="0">
                <a:latin typeface="+mj-lt"/>
              </a:rPr>
              <a:t> </a:t>
            </a:r>
            <a:r>
              <a:rPr lang="en-US" altLang="en-US" sz="1800" dirty="0" err="1">
                <a:latin typeface="+mj-lt"/>
              </a:rPr>
              <a:t>en</a:t>
            </a:r>
            <a:r>
              <a:rPr lang="en-US" altLang="en-US" sz="1800" dirty="0">
                <a:latin typeface="+mj-lt"/>
              </a:rPr>
              <a:t> </a:t>
            </a:r>
            <a:r>
              <a:rPr lang="en-US" altLang="en-US" sz="1800" dirty="0" err="1">
                <a:latin typeface="+mj-lt"/>
              </a:rPr>
              <a:t>futuro</a:t>
            </a:r>
            <a:r>
              <a:rPr lang="en-US" altLang="en-US" sz="1800" dirty="0">
                <a:latin typeface="+mj-lt"/>
              </a:rPr>
              <a:t>.</a:t>
            </a:r>
          </a:p>
          <a:p>
            <a:pPr lvl="1" algn="just" eaLnBrk="1" fontAlgn="auto" hangingPunct="1">
              <a:spcAft>
                <a:spcPts val="0"/>
              </a:spcAft>
              <a:buFont typeface="Wingdings" panose="05000000000000000000" pitchFamily="2" charset="2"/>
              <a:buChar char="Ø"/>
              <a:defRPr/>
            </a:pPr>
            <a:r>
              <a:rPr lang="en-US" altLang="en-US" sz="1600" dirty="0" err="1">
                <a:latin typeface="+mj-lt"/>
              </a:rPr>
              <a:t>Ejemplo</a:t>
            </a:r>
            <a:r>
              <a:rPr lang="en-US" altLang="en-US" sz="1600" dirty="0">
                <a:latin typeface="+mj-lt"/>
              </a:rPr>
              <a:t>: </a:t>
            </a:r>
            <a:r>
              <a:rPr lang="en-US" altLang="en-US" sz="1600" dirty="0" err="1">
                <a:latin typeface="+mj-lt"/>
              </a:rPr>
              <a:t>viajes</a:t>
            </a:r>
            <a:r>
              <a:rPr lang="en-US" altLang="en-US" sz="1600" dirty="0">
                <a:latin typeface="+mj-lt"/>
              </a:rPr>
              <a:t>, </a:t>
            </a:r>
            <a:r>
              <a:rPr lang="en-US" altLang="en-US" sz="1600" dirty="0" err="1">
                <a:latin typeface="+mj-lt"/>
              </a:rPr>
              <a:t>dietas</a:t>
            </a:r>
            <a:r>
              <a:rPr lang="en-US" altLang="en-US" sz="1600" dirty="0">
                <a:latin typeface="+mj-lt"/>
              </a:rPr>
              <a:t>, </a:t>
            </a:r>
            <a:r>
              <a:rPr lang="en-US" altLang="en-US" sz="1600" dirty="0" err="1">
                <a:latin typeface="+mj-lt"/>
              </a:rPr>
              <a:t>reuniones</a:t>
            </a:r>
            <a:endParaRPr lang="en-US" altLang="en-US" sz="1600" dirty="0">
              <a:latin typeface="+mj-lt"/>
            </a:endParaRPr>
          </a:p>
          <a:p>
            <a:pPr algn="just" eaLnBrk="1" fontAlgn="auto" hangingPunct="1">
              <a:spcAft>
                <a:spcPts val="0"/>
              </a:spcAft>
              <a:buFont typeface="Wingdings" panose="05000000000000000000" pitchFamily="2" charset="2"/>
              <a:buChar char="Ø"/>
              <a:defRPr/>
            </a:pPr>
            <a:r>
              <a:rPr lang="en-US" altLang="en-US" sz="1800" b="1" dirty="0">
                <a:latin typeface="+mj-lt"/>
              </a:rPr>
              <a:t>Es </a:t>
            </a:r>
            <a:r>
              <a:rPr lang="en-US" altLang="en-US" sz="1800" b="1" dirty="0" err="1">
                <a:latin typeface="+mj-lt"/>
              </a:rPr>
              <a:t>necesario</a:t>
            </a:r>
            <a:r>
              <a:rPr lang="en-US" altLang="en-US" sz="1800" b="1" dirty="0">
                <a:latin typeface="+mj-lt"/>
              </a:rPr>
              <a:t> </a:t>
            </a:r>
            <a:r>
              <a:rPr lang="en-US" altLang="en-US" sz="1800" dirty="0" err="1">
                <a:latin typeface="+mj-lt"/>
              </a:rPr>
              <a:t>especificar</a:t>
            </a:r>
            <a:r>
              <a:rPr lang="en-US" altLang="en-US" sz="1800" dirty="0">
                <a:latin typeface="+mj-lt"/>
              </a:rPr>
              <a:t> </a:t>
            </a:r>
            <a:r>
              <a:rPr lang="en-US" altLang="en-US" sz="1800" dirty="0" err="1">
                <a:latin typeface="+mj-lt"/>
              </a:rPr>
              <a:t>si</a:t>
            </a:r>
            <a:r>
              <a:rPr lang="en-US" altLang="en-US" sz="1800" dirty="0">
                <a:latin typeface="+mj-lt"/>
              </a:rPr>
              <a:t> </a:t>
            </a:r>
            <a:r>
              <a:rPr lang="en-US" altLang="en-US" sz="1800" dirty="0" err="1">
                <a:latin typeface="+mj-lt"/>
              </a:rPr>
              <a:t>los</a:t>
            </a:r>
            <a:r>
              <a:rPr lang="en-US" altLang="en-US" sz="1800" dirty="0">
                <a:latin typeface="+mj-lt"/>
              </a:rPr>
              <a:t> </a:t>
            </a:r>
            <a:r>
              <a:rPr lang="en-US" altLang="en-US" sz="1800" dirty="0" err="1">
                <a:latin typeface="+mj-lt"/>
              </a:rPr>
              <a:t>servicios</a:t>
            </a:r>
            <a:r>
              <a:rPr lang="en-US" altLang="en-US" sz="1800" dirty="0">
                <a:latin typeface="+mj-lt"/>
              </a:rPr>
              <a:t> </a:t>
            </a:r>
            <a:r>
              <a:rPr lang="en-US" altLang="en-US" sz="1800" dirty="0" err="1">
                <a:latin typeface="+mj-lt"/>
              </a:rPr>
              <a:t>serán</a:t>
            </a:r>
            <a:r>
              <a:rPr lang="en-US" altLang="en-US" sz="1800" dirty="0">
                <a:latin typeface="+mj-lt"/>
              </a:rPr>
              <a:t> </a:t>
            </a:r>
            <a:r>
              <a:rPr lang="en-US" altLang="en-US" sz="1800" dirty="0" err="1">
                <a:latin typeface="+mj-lt"/>
              </a:rPr>
              <a:t>presenciales</a:t>
            </a:r>
            <a:r>
              <a:rPr lang="en-US" altLang="en-US" sz="1800" dirty="0">
                <a:latin typeface="+mj-lt"/>
              </a:rPr>
              <a:t> o </a:t>
            </a:r>
            <a:r>
              <a:rPr lang="en-US" altLang="en-US" sz="1800" dirty="0" err="1">
                <a:latin typeface="+mj-lt"/>
              </a:rPr>
              <a:t>remotos</a:t>
            </a:r>
            <a:endParaRPr lang="en-US" altLang="en-US" sz="1800" dirty="0">
              <a:latin typeface="+mj-lt"/>
            </a:endParaRPr>
          </a:p>
          <a:p>
            <a:pPr algn="just" eaLnBrk="1" fontAlgn="auto" hangingPunct="1">
              <a:spcAft>
                <a:spcPts val="0"/>
              </a:spcAft>
              <a:buFont typeface="Wingdings" panose="05000000000000000000" pitchFamily="2" charset="2"/>
              <a:buChar char="Ø"/>
              <a:defRPr/>
            </a:pPr>
            <a:r>
              <a:rPr lang="en-US" altLang="en-US" sz="1800" b="1" dirty="0">
                <a:latin typeface="+mj-lt"/>
              </a:rPr>
              <a:t>Post Award no es </a:t>
            </a:r>
            <a:r>
              <a:rPr lang="en-US" altLang="en-US" sz="1800" b="1" dirty="0" err="1">
                <a:latin typeface="+mj-lt"/>
              </a:rPr>
              <a:t>responsable</a:t>
            </a:r>
            <a:r>
              <a:rPr lang="en-US" altLang="en-US" sz="1800" b="1" dirty="0">
                <a:latin typeface="+mj-lt"/>
              </a:rPr>
              <a:t> </a:t>
            </a:r>
            <a:r>
              <a:rPr lang="en-US" altLang="en-US" sz="1800" dirty="0">
                <a:latin typeface="+mj-lt"/>
              </a:rPr>
              <a:t>de la </a:t>
            </a:r>
            <a:r>
              <a:rPr lang="en-US" altLang="en-US" sz="1800" dirty="0" err="1">
                <a:latin typeface="+mj-lt"/>
              </a:rPr>
              <a:t>agilidad</a:t>
            </a:r>
            <a:r>
              <a:rPr lang="en-US" altLang="en-US" sz="1800" dirty="0">
                <a:latin typeface="+mj-lt"/>
              </a:rPr>
              <a:t> con la </a:t>
            </a:r>
            <a:r>
              <a:rPr lang="en-US" altLang="en-US" sz="1800" dirty="0" err="1">
                <a:latin typeface="+mj-lt"/>
              </a:rPr>
              <a:t>que</a:t>
            </a:r>
            <a:r>
              <a:rPr lang="en-US" altLang="en-US" sz="1800" dirty="0">
                <a:latin typeface="+mj-lt"/>
              </a:rPr>
              <a:t> se </a:t>
            </a:r>
            <a:r>
              <a:rPr lang="en-US" altLang="en-US" sz="1800" dirty="0" err="1">
                <a:latin typeface="+mj-lt"/>
              </a:rPr>
              <a:t>tramiten</a:t>
            </a:r>
            <a:r>
              <a:rPr lang="en-US" altLang="en-US" sz="1800" dirty="0">
                <a:latin typeface="+mj-lt"/>
              </a:rPr>
              <a:t> </a:t>
            </a:r>
            <a:r>
              <a:rPr lang="en-US" altLang="en-US" sz="1800" dirty="0" err="1">
                <a:latin typeface="+mj-lt"/>
              </a:rPr>
              <a:t>los</a:t>
            </a:r>
            <a:r>
              <a:rPr lang="en-US" altLang="en-US" sz="1800" dirty="0">
                <a:latin typeface="+mj-lt"/>
              </a:rPr>
              <a:t> </a:t>
            </a:r>
            <a:r>
              <a:rPr lang="en-US" altLang="en-US" sz="1800" dirty="0" err="1">
                <a:latin typeface="+mj-lt"/>
              </a:rPr>
              <a:t>documentos</a:t>
            </a:r>
            <a:r>
              <a:rPr lang="en-US" altLang="en-US" sz="1800" dirty="0">
                <a:latin typeface="+mj-lt"/>
              </a:rPr>
              <a:t> </a:t>
            </a:r>
            <a:r>
              <a:rPr lang="en-US" altLang="en-US" sz="1800" dirty="0" err="1">
                <a:latin typeface="+mj-lt"/>
              </a:rPr>
              <a:t>en</a:t>
            </a:r>
            <a:r>
              <a:rPr lang="en-US" altLang="en-US" sz="1800" dirty="0">
                <a:latin typeface="+mj-lt"/>
              </a:rPr>
              <a:t> la Unidad de </a:t>
            </a:r>
            <a:r>
              <a:rPr lang="en-US" altLang="en-US" sz="1800" dirty="0" err="1">
                <a:latin typeface="+mj-lt"/>
              </a:rPr>
              <a:t>Contratos</a:t>
            </a:r>
            <a:r>
              <a:rPr lang="en-US" altLang="en-US" sz="1800" dirty="0">
                <a:latin typeface="+mj-lt"/>
              </a:rPr>
              <a:t> </a:t>
            </a:r>
            <a:r>
              <a:rPr lang="en-US" altLang="en-US" sz="1800" b="1" dirty="0">
                <a:latin typeface="+mj-lt"/>
              </a:rPr>
              <a:t>y no </a:t>
            </a:r>
            <a:r>
              <a:rPr lang="en-US" altLang="en-US" sz="1800" b="1" dirty="0" err="1">
                <a:latin typeface="+mj-lt"/>
              </a:rPr>
              <a:t>garantiza</a:t>
            </a:r>
            <a:r>
              <a:rPr lang="en-US" altLang="en-US" sz="1800" b="1" dirty="0">
                <a:latin typeface="+mj-lt"/>
              </a:rPr>
              <a:t> </a:t>
            </a:r>
            <a:r>
              <a:rPr lang="en-US" altLang="en-US" sz="1800" dirty="0">
                <a:latin typeface="+mj-lt"/>
              </a:rPr>
              <a:t>la </a:t>
            </a:r>
            <a:r>
              <a:rPr lang="en-US" altLang="en-US" sz="1800" dirty="0" err="1">
                <a:latin typeface="+mj-lt"/>
              </a:rPr>
              <a:t>firma</a:t>
            </a:r>
            <a:r>
              <a:rPr lang="en-US" altLang="en-US" sz="1800" dirty="0">
                <a:latin typeface="+mj-lt"/>
              </a:rPr>
              <a:t> </a:t>
            </a:r>
            <a:r>
              <a:rPr lang="en-US" altLang="en-US" sz="1800" dirty="0" err="1">
                <a:latin typeface="+mj-lt"/>
              </a:rPr>
              <a:t>inmediata</a:t>
            </a:r>
            <a:r>
              <a:rPr lang="en-US" altLang="en-US" sz="1800" dirty="0">
                <a:latin typeface="+mj-lt"/>
              </a:rPr>
              <a:t>.</a:t>
            </a:r>
          </a:p>
          <a:p>
            <a:pPr algn="just" eaLnBrk="1" fontAlgn="auto" hangingPunct="1">
              <a:spcAft>
                <a:spcPts val="0"/>
              </a:spcAft>
              <a:buFont typeface="Wingdings" panose="05000000000000000000" pitchFamily="2" charset="2"/>
              <a:buChar char="Ø"/>
              <a:defRPr/>
            </a:pPr>
            <a:r>
              <a:rPr lang="en-US" altLang="en-US" sz="1800" b="1" dirty="0">
                <a:latin typeface="+mj-lt"/>
              </a:rPr>
              <a:t>La </a:t>
            </a:r>
            <a:r>
              <a:rPr lang="en-US" altLang="en-US" sz="1800" b="1" dirty="0" err="1">
                <a:latin typeface="+mj-lt"/>
              </a:rPr>
              <a:t>Oficina</a:t>
            </a:r>
            <a:r>
              <a:rPr lang="en-US" altLang="en-US" sz="1800" b="1" dirty="0">
                <a:latin typeface="+mj-lt"/>
              </a:rPr>
              <a:t> de Pre </a:t>
            </a:r>
            <a:r>
              <a:rPr lang="en-US" altLang="en-US" sz="1800" b="1" dirty="0" err="1">
                <a:latin typeface="+mj-lt"/>
              </a:rPr>
              <a:t>Intervención</a:t>
            </a:r>
            <a:r>
              <a:rPr lang="en-US" altLang="en-US" sz="1800" b="1" dirty="0">
                <a:latin typeface="+mj-lt"/>
              </a:rPr>
              <a:t> </a:t>
            </a:r>
            <a:r>
              <a:rPr lang="en-US" altLang="en-US" sz="1800" b="1" dirty="0" err="1">
                <a:latin typeface="+mj-lt"/>
              </a:rPr>
              <a:t>puede</a:t>
            </a:r>
            <a:r>
              <a:rPr lang="en-US" altLang="en-US" sz="1800" b="1" dirty="0">
                <a:latin typeface="+mj-lt"/>
              </a:rPr>
              <a:t> y </a:t>
            </a:r>
            <a:r>
              <a:rPr lang="en-US" altLang="en-US" sz="1800" b="1" dirty="0" err="1">
                <a:latin typeface="+mj-lt"/>
              </a:rPr>
              <a:t>va</a:t>
            </a:r>
            <a:r>
              <a:rPr lang="en-US" altLang="en-US" sz="1800" b="1" dirty="0">
                <a:latin typeface="+mj-lt"/>
              </a:rPr>
              <a:t> a </a:t>
            </a:r>
            <a:r>
              <a:rPr lang="en-US" altLang="en-US" sz="1800" b="1" dirty="0" err="1">
                <a:latin typeface="+mj-lt"/>
              </a:rPr>
              <a:t>solicitar</a:t>
            </a:r>
            <a:r>
              <a:rPr lang="en-US" altLang="en-US" sz="1800" b="1" dirty="0">
                <a:latin typeface="+mj-lt"/>
              </a:rPr>
              <a:t> </a:t>
            </a:r>
            <a:r>
              <a:rPr lang="en-US" altLang="en-US" sz="1800" b="1" dirty="0" err="1">
                <a:latin typeface="+mj-lt"/>
              </a:rPr>
              <a:t>documentacion</a:t>
            </a:r>
            <a:r>
              <a:rPr lang="en-US" altLang="en-US" sz="1800" b="1" dirty="0">
                <a:latin typeface="+mj-lt"/>
              </a:rPr>
              <a:t> </a:t>
            </a:r>
            <a:r>
              <a:rPr lang="en-US" altLang="en-US" sz="1800" b="1" dirty="0" err="1">
                <a:latin typeface="+mj-lt"/>
              </a:rPr>
              <a:t>adicional</a:t>
            </a:r>
            <a:r>
              <a:rPr lang="en-US" altLang="en-US" sz="1800" b="1" dirty="0">
                <a:latin typeface="+mj-lt"/>
              </a:rPr>
              <a:t>, </a:t>
            </a:r>
            <a:r>
              <a:rPr lang="en-US" altLang="en-US" sz="1800" b="1" dirty="0" err="1">
                <a:latin typeface="+mj-lt"/>
              </a:rPr>
              <a:t>incluso</a:t>
            </a:r>
            <a:r>
              <a:rPr lang="en-US" altLang="en-US" sz="1800" b="1" dirty="0">
                <a:latin typeface="+mj-lt"/>
              </a:rPr>
              <a:t> luego de la </a:t>
            </a:r>
            <a:r>
              <a:rPr lang="en-US" altLang="en-US" sz="1800" b="1" dirty="0" err="1">
                <a:latin typeface="+mj-lt"/>
              </a:rPr>
              <a:t>firma</a:t>
            </a:r>
            <a:r>
              <a:rPr lang="en-US" altLang="en-US" sz="1800" b="1" dirty="0">
                <a:latin typeface="+mj-lt"/>
              </a:rPr>
              <a:t> del </a:t>
            </a:r>
            <a:r>
              <a:rPr lang="en-US" altLang="en-US" sz="1800" b="1" dirty="0" err="1">
                <a:latin typeface="+mj-lt"/>
              </a:rPr>
              <a:t>contrato</a:t>
            </a:r>
            <a:r>
              <a:rPr lang="en-US" altLang="en-US" sz="1800" b="1" dirty="0">
                <a:latin typeface="+mj-lt"/>
              </a:rPr>
              <a:t>.</a:t>
            </a:r>
          </a:p>
          <a:p>
            <a:pPr algn="just" eaLnBrk="1" fontAlgn="auto" hangingPunct="1">
              <a:spcAft>
                <a:spcPts val="0"/>
              </a:spcAft>
              <a:buFont typeface="Wingdings" panose="05000000000000000000" pitchFamily="2" charset="2"/>
              <a:buChar char="Ø"/>
              <a:defRPr/>
            </a:pPr>
            <a:r>
              <a:rPr lang="en-US" altLang="en-US" sz="1800" dirty="0">
                <a:latin typeface="+mj-lt"/>
              </a:rPr>
              <a:t>La </a:t>
            </a:r>
            <a:r>
              <a:rPr lang="en-US" altLang="en-US" sz="1800" dirty="0" err="1">
                <a:latin typeface="+mj-lt"/>
              </a:rPr>
              <a:t>cuenta</a:t>
            </a:r>
            <a:r>
              <a:rPr lang="en-US" altLang="en-US" sz="1800" dirty="0">
                <a:latin typeface="+mj-lt"/>
              </a:rPr>
              <a:t>, </a:t>
            </a:r>
            <a:r>
              <a:rPr lang="en-US" altLang="en-US" sz="1800" dirty="0" err="1">
                <a:latin typeface="+mj-lt"/>
              </a:rPr>
              <a:t>tareas</a:t>
            </a:r>
            <a:r>
              <a:rPr lang="en-US" altLang="en-US" sz="1800" dirty="0">
                <a:latin typeface="+mj-lt"/>
              </a:rPr>
              <a:t> y </a:t>
            </a:r>
            <a:r>
              <a:rPr lang="en-US" altLang="en-US" sz="1800" dirty="0" err="1">
                <a:latin typeface="+mj-lt"/>
              </a:rPr>
              <a:t>vigencia</a:t>
            </a:r>
            <a:r>
              <a:rPr lang="en-US" altLang="en-US" sz="1800" dirty="0">
                <a:latin typeface="+mj-lt"/>
              </a:rPr>
              <a:t> </a:t>
            </a:r>
            <a:r>
              <a:rPr lang="en-US" altLang="en-US" sz="1800" dirty="0" err="1">
                <a:latin typeface="+mj-lt"/>
              </a:rPr>
              <a:t>deben</a:t>
            </a:r>
            <a:r>
              <a:rPr lang="en-US" altLang="en-US" sz="1800" dirty="0">
                <a:latin typeface="+mj-lt"/>
              </a:rPr>
              <a:t> ser </a:t>
            </a:r>
            <a:r>
              <a:rPr lang="en-US" altLang="en-US" sz="1800" dirty="0" err="1">
                <a:latin typeface="+mj-lt"/>
              </a:rPr>
              <a:t>iguales</a:t>
            </a:r>
            <a:r>
              <a:rPr lang="en-US" altLang="en-US" sz="1800" dirty="0">
                <a:latin typeface="+mj-lt"/>
              </a:rPr>
              <a:t> </a:t>
            </a:r>
            <a:r>
              <a:rPr lang="en-US" altLang="en-US" sz="1800" dirty="0" err="1">
                <a:latin typeface="+mj-lt"/>
              </a:rPr>
              <a:t>en</a:t>
            </a:r>
            <a:r>
              <a:rPr lang="en-US" altLang="en-US" sz="1800" dirty="0">
                <a:latin typeface="+mj-lt"/>
              </a:rPr>
              <a:t> </a:t>
            </a:r>
            <a:r>
              <a:rPr lang="en-US" altLang="en-US" sz="1800" dirty="0" err="1">
                <a:latin typeface="+mj-lt"/>
              </a:rPr>
              <a:t>el</a:t>
            </a:r>
            <a:r>
              <a:rPr lang="en-US" altLang="en-US" sz="1800" dirty="0">
                <a:latin typeface="+mj-lt"/>
              </a:rPr>
              <a:t> </a:t>
            </a:r>
            <a:r>
              <a:rPr lang="en-US" altLang="en-US" sz="1800" dirty="0" err="1">
                <a:latin typeface="+mj-lt"/>
              </a:rPr>
              <a:t>contrato</a:t>
            </a:r>
            <a:r>
              <a:rPr lang="en-US" altLang="en-US" sz="1800" dirty="0">
                <a:latin typeface="+mj-lt"/>
              </a:rPr>
              <a:t>, la </a:t>
            </a:r>
            <a:r>
              <a:rPr lang="en-US" altLang="en-US" sz="1800" dirty="0" err="1">
                <a:latin typeface="+mj-lt"/>
              </a:rPr>
              <a:t>plantilla</a:t>
            </a:r>
            <a:r>
              <a:rPr lang="en-US" altLang="en-US" sz="1800" dirty="0">
                <a:latin typeface="+mj-lt"/>
              </a:rPr>
              <a:t> de </a:t>
            </a:r>
            <a:r>
              <a:rPr lang="en-US" altLang="en-US" sz="1800" dirty="0" err="1">
                <a:latin typeface="+mj-lt"/>
              </a:rPr>
              <a:t>fondos</a:t>
            </a:r>
            <a:r>
              <a:rPr lang="en-US" altLang="en-US" sz="1800" dirty="0">
                <a:latin typeface="+mj-lt"/>
              </a:rPr>
              <a:t> y carta de </a:t>
            </a:r>
            <a:r>
              <a:rPr lang="en-US" altLang="en-US" sz="1800" dirty="0" err="1">
                <a:latin typeface="+mj-lt"/>
              </a:rPr>
              <a:t>justificación</a:t>
            </a:r>
            <a:r>
              <a:rPr lang="en-US" altLang="en-US" sz="1800" dirty="0">
                <a:latin typeface="+mj-lt"/>
              </a:rPr>
              <a:t>.</a:t>
            </a:r>
          </a:p>
          <a:p>
            <a:pPr eaLnBrk="1" fontAlgn="auto" hangingPunct="1">
              <a:spcAft>
                <a:spcPts val="0"/>
              </a:spcAft>
              <a:buFont typeface="Wingdings" panose="05000000000000000000" pitchFamily="2" charset="2"/>
              <a:buChar char="Ø"/>
              <a:defRPr/>
            </a:pPr>
            <a:endParaRPr lang="en-US" altLang="en-US" dirty="0">
              <a:latin typeface="+mj-lt"/>
            </a:endParaRPr>
          </a:p>
          <a:p>
            <a:pPr lvl="1" eaLnBrk="1" fontAlgn="auto" hangingPunct="1">
              <a:spcAft>
                <a:spcPts val="0"/>
              </a:spcAft>
              <a:defRPr/>
            </a:pPr>
            <a:endParaRPr lang="en-US" altLang="en-US" dirty="0"/>
          </a:p>
          <a:p>
            <a:pPr lvl="1" eaLnBrk="1" fontAlgn="auto" hangingPunct="1">
              <a:spcAft>
                <a:spcPts val="0"/>
              </a:spcAft>
              <a:defRPr/>
            </a:pPr>
            <a:endParaRPr lang="en-US" altLang="en-US" dirty="0"/>
          </a:p>
        </p:txBody>
      </p:sp>
      <p:sp>
        <p:nvSpPr>
          <p:cNvPr id="4" name="Title 3">
            <a:extLst>
              <a:ext uri="{FF2B5EF4-FFF2-40B4-BE49-F238E27FC236}">
                <a16:creationId xmlns:a16="http://schemas.microsoft.com/office/drawing/2014/main" id="{2CE8548C-C1A4-2C12-411A-A23F23D0A7A8}"/>
              </a:ext>
            </a:extLst>
          </p:cNvPr>
          <p:cNvSpPr>
            <a:spLocks noGrp="1"/>
          </p:cNvSpPr>
          <p:nvPr>
            <p:ph type="title"/>
          </p:nvPr>
        </p:nvSpPr>
        <p:spPr>
          <a:xfrm>
            <a:off x="636588" y="2362200"/>
            <a:ext cx="3313112" cy="2465388"/>
          </a:xfrm>
        </p:spPr>
        <p:txBody>
          <a:bodyPr/>
          <a:lstStyle/>
          <a:p>
            <a:pPr eaLnBrk="1" fontAlgn="auto" hangingPunct="1">
              <a:spcAft>
                <a:spcPts val="0"/>
              </a:spcAft>
              <a:defRPr/>
            </a:pPr>
            <a:r>
              <a:rPr lang="en-US" b="1" dirty="0">
                <a:solidFill>
                  <a:schemeClr val="tx1"/>
                </a:solidFill>
              </a:rPr>
              <a:t>ASUNTOS IMPORTANTES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C6FDC4-5AB9-89DF-C586-40905CEBFC70}"/>
              </a:ext>
            </a:extLst>
          </p:cNvPr>
          <p:cNvSpPr txBox="1"/>
          <p:nvPr/>
        </p:nvSpPr>
        <p:spPr>
          <a:xfrm>
            <a:off x="1981200" y="5105400"/>
            <a:ext cx="6553200" cy="1631216"/>
          </a:xfrm>
          <a:prstGeom prst="rect">
            <a:avLst/>
          </a:prstGeom>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a:spAutoFit/>
          </a:bodyPr>
          <a:lstStyle/>
          <a:p>
            <a:pPr eaLnBrk="1" fontAlgn="auto" hangingPunct="1">
              <a:spcBef>
                <a:spcPts val="0"/>
              </a:spcBef>
              <a:spcAft>
                <a:spcPts val="0"/>
              </a:spcAft>
              <a:defRPr/>
            </a:pPr>
            <a:r>
              <a:rPr lang="en-US" sz="2000" dirty="0">
                <a:solidFill>
                  <a:schemeClr val="tx1"/>
                </a:solidFill>
                <a:latin typeface="+mj-lt"/>
              </a:rPr>
              <a:t>Son las </a:t>
            </a:r>
            <a:r>
              <a:rPr lang="en-US" sz="2000" dirty="0" err="1">
                <a:solidFill>
                  <a:schemeClr val="tx1"/>
                </a:solidFill>
                <a:latin typeface="+mj-lt"/>
              </a:rPr>
              <a:t>transacciones</a:t>
            </a:r>
            <a:r>
              <a:rPr lang="en-US" sz="2000" dirty="0">
                <a:solidFill>
                  <a:schemeClr val="tx1"/>
                </a:solidFill>
                <a:latin typeface="+mj-lt"/>
              </a:rPr>
              <a:t> de </a:t>
            </a:r>
            <a:r>
              <a:rPr lang="en-US" sz="2000" dirty="0" err="1">
                <a:solidFill>
                  <a:schemeClr val="tx1"/>
                </a:solidFill>
                <a:latin typeface="+mj-lt"/>
              </a:rPr>
              <a:t>pago</a:t>
            </a:r>
            <a:r>
              <a:rPr lang="en-US" sz="2000" dirty="0">
                <a:solidFill>
                  <a:schemeClr val="tx1"/>
                </a:solidFill>
                <a:latin typeface="+mj-lt"/>
              </a:rPr>
              <a:t> que se </a:t>
            </a:r>
            <a:r>
              <a:rPr lang="en-US" sz="2000" dirty="0" err="1">
                <a:solidFill>
                  <a:schemeClr val="tx1"/>
                </a:solidFill>
                <a:latin typeface="+mj-lt"/>
              </a:rPr>
              <a:t>realizan</a:t>
            </a:r>
            <a:r>
              <a:rPr lang="en-US" sz="2000" dirty="0">
                <a:solidFill>
                  <a:schemeClr val="tx1"/>
                </a:solidFill>
                <a:latin typeface="+mj-lt"/>
              </a:rPr>
              <a:t> </a:t>
            </a:r>
            <a:r>
              <a:rPr lang="en-US" sz="2000" dirty="0" err="1">
                <a:solidFill>
                  <a:schemeClr val="tx1"/>
                </a:solidFill>
                <a:latin typeface="+mj-lt"/>
              </a:rPr>
              <a:t>mediante</a:t>
            </a:r>
            <a:r>
              <a:rPr lang="en-US" sz="2000" dirty="0">
                <a:solidFill>
                  <a:schemeClr val="tx1"/>
                </a:solidFill>
                <a:latin typeface="+mj-lt"/>
              </a:rPr>
              <a:t> </a:t>
            </a:r>
            <a:r>
              <a:rPr lang="en-US" sz="2000" dirty="0" err="1">
                <a:solidFill>
                  <a:schemeClr val="tx1"/>
                </a:solidFill>
                <a:latin typeface="+mj-lt"/>
              </a:rPr>
              <a:t>Comprobante</a:t>
            </a:r>
            <a:r>
              <a:rPr lang="en-US" sz="2000" dirty="0">
                <a:solidFill>
                  <a:schemeClr val="tx1"/>
                </a:solidFill>
                <a:latin typeface="+mj-lt"/>
              </a:rPr>
              <a:t> de </a:t>
            </a:r>
            <a:r>
              <a:rPr lang="en-US" sz="2000" dirty="0" err="1">
                <a:solidFill>
                  <a:schemeClr val="tx1"/>
                </a:solidFill>
                <a:latin typeface="+mj-lt"/>
              </a:rPr>
              <a:t>Desembolso</a:t>
            </a:r>
            <a:r>
              <a:rPr lang="en-US" sz="2000" dirty="0">
                <a:solidFill>
                  <a:schemeClr val="tx1"/>
                </a:solidFill>
                <a:latin typeface="+mj-lt"/>
              </a:rPr>
              <a:t>. De </a:t>
            </a:r>
            <a:r>
              <a:rPr lang="en-US" sz="2000" dirty="0" err="1">
                <a:solidFill>
                  <a:schemeClr val="tx1"/>
                </a:solidFill>
                <a:latin typeface="+mj-lt"/>
              </a:rPr>
              <a:t>esta</a:t>
            </a:r>
            <a:r>
              <a:rPr lang="en-US" sz="2000" dirty="0">
                <a:solidFill>
                  <a:schemeClr val="tx1"/>
                </a:solidFill>
                <a:latin typeface="+mj-lt"/>
              </a:rPr>
              <a:t> forma se </a:t>
            </a:r>
            <a:r>
              <a:rPr lang="en-US" sz="2000" dirty="0" err="1">
                <a:solidFill>
                  <a:schemeClr val="tx1"/>
                </a:solidFill>
                <a:latin typeface="+mj-lt"/>
              </a:rPr>
              <a:t>obtiene</a:t>
            </a:r>
            <a:r>
              <a:rPr lang="en-US" sz="2000" dirty="0">
                <a:solidFill>
                  <a:schemeClr val="tx1"/>
                </a:solidFill>
                <a:latin typeface="+mj-lt"/>
              </a:rPr>
              <a:t> un mayor control de </a:t>
            </a:r>
            <a:r>
              <a:rPr lang="en-US" sz="2000" dirty="0" err="1">
                <a:solidFill>
                  <a:schemeClr val="tx1"/>
                </a:solidFill>
                <a:latin typeface="+mj-lt"/>
              </a:rPr>
              <a:t>los</a:t>
            </a:r>
            <a:r>
              <a:rPr lang="en-US" sz="2000" dirty="0">
                <a:solidFill>
                  <a:schemeClr val="tx1"/>
                </a:solidFill>
                <a:latin typeface="+mj-lt"/>
              </a:rPr>
              <a:t> </a:t>
            </a:r>
            <a:r>
              <a:rPr lang="en-US" sz="2000" dirty="0" err="1">
                <a:solidFill>
                  <a:schemeClr val="tx1"/>
                </a:solidFill>
                <a:latin typeface="+mj-lt"/>
              </a:rPr>
              <a:t>pagos</a:t>
            </a:r>
            <a:r>
              <a:rPr lang="en-US" sz="2000" dirty="0">
                <a:solidFill>
                  <a:schemeClr val="tx1"/>
                </a:solidFill>
                <a:latin typeface="+mj-lt"/>
              </a:rPr>
              <a:t> a </a:t>
            </a:r>
            <a:r>
              <a:rPr lang="en-US" sz="2000" dirty="0" err="1">
                <a:solidFill>
                  <a:schemeClr val="tx1"/>
                </a:solidFill>
                <a:latin typeface="+mj-lt"/>
              </a:rPr>
              <a:t>realizar</a:t>
            </a:r>
            <a:r>
              <a:rPr lang="en-US" sz="2000" dirty="0">
                <a:solidFill>
                  <a:schemeClr val="tx1"/>
                </a:solidFill>
                <a:latin typeface="+mj-lt"/>
              </a:rPr>
              <a:t>. Los </a:t>
            </a:r>
            <a:r>
              <a:rPr lang="en-US" sz="2000" dirty="0" err="1">
                <a:solidFill>
                  <a:schemeClr val="tx1"/>
                </a:solidFill>
                <a:latin typeface="+mj-lt"/>
              </a:rPr>
              <a:t>mismos</a:t>
            </a:r>
            <a:r>
              <a:rPr lang="en-US" sz="2000" dirty="0">
                <a:solidFill>
                  <a:schemeClr val="tx1"/>
                </a:solidFill>
                <a:latin typeface="+mj-lt"/>
              </a:rPr>
              <a:t>, </a:t>
            </a:r>
            <a:r>
              <a:rPr lang="en-US" sz="2000" dirty="0" err="1">
                <a:solidFill>
                  <a:schemeClr val="tx1"/>
                </a:solidFill>
                <a:latin typeface="+mj-lt"/>
              </a:rPr>
              <a:t>usualmente</a:t>
            </a:r>
            <a:r>
              <a:rPr lang="en-US" sz="2000" dirty="0">
                <a:solidFill>
                  <a:schemeClr val="tx1"/>
                </a:solidFill>
                <a:latin typeface="+mj-lt"/>
              </a:rPr>
              <a:t>,  son </a:t>
            </a:r>
            <a:r>
              <a:rPr lang="en-US" sz="2000" dirty="0" err="1">
                <a:solidFill>
                  <a:schemeClr val="tx1"/>
                </a:solidFill>
                <a:latin typeface="+mj-lt"/>
              </a:rPr>
              <a:t>emitidos</a:t>
            </a:r>
            <a:r>
              <a:rPr lang="en-US" sz="2000" dirty="0">
                <a:solidFill>
                  <a:schemeClr val="tx1"/>
                </a:solidFill>
                <a:latin typeface="+mj-lt"/>
              </a:rPr>
              <a:t> luego de la labor </a:t>
            </a:r>
            <a:r>
              <a:rPr lang="en-US" sz="2000" dirty="0" err="1">
                <a:solidFill>
                  <a:schemeClr val="tx1"/>
                </a:solidFill>
                <a:latin typeface="+mj-lt"/>
              </a:rPr>
              <a:t>realizada</a:t>
            </a:r>
            <a:r>
              <a:rPr lang="en-US" sz="2000" dirty="0">
                <a:solidFill>
                  <a:schemeClr val="tx1"/>
                </a:solidFill>
                <a:latin typeface="+mj-lt"/>
              </a:rPr>
              <a:t> o </a:t>
            </a:r>
            <a:r>
              <a:rPr lang="en-US" sz="2000" dirty="0" err="1">
                <a:solidFill>
                  <a:schemeClr val="tx1"/>
                </a:solidFill>
                <a:latin typeface="+mj-lt"/>
              </a:rPr>
              <a:t>el</a:t>
            </a:r>
            <a:r>
              <a:rPr lang="en-US" sz="2000" dirty="0">
                <a:solidFill>
                  <a:schemeClr val="tx1"/>
                </a:solidFill>
                <a:latin typeface="+mj-lt"/>
              </a:rPr>
              <a:t> </a:t>
            </a:r>
            <a:r>
              <a:rPr lang="en-US" sz="2000" dirty="0" err="1">
                <a:solidFill>
                  <a:schemeClr val="tx1"/>
                </a:solidFill>
                <a:latin typeface="+mj-lt"/>
              </a:rPr>
              <a:t>cumplimiento</a:t>
            </a:r>
            <a:r>
              <a:rPr lang="en-US" sz="2000" dirty="0">
                <a:solidFill>
                  <a:schemeClr val="tx1"/>
                </a:solidFill>
                <a:latin typeface="+mj-lt"/>
              </a:rPr>
              <a:t> del </a:t>
            </a:r>
            <a:r>
              <a:rPr lang="en-US" sz="2000" dirty="0" err="1">
                <a:solidFill>
                  <a:schemeClr val="tx1"/>
                </a:solidFill>
                <a:latin typeface="+mj-lt"/>
              </a:rPr>
              <a:t>convenio</a:t>
            </a:r>
            <a:r>
              <a:rPr lang="en-US" sz="2000" dirty="0">
                <a:solidFill>
                  <a:schemeClr val="tx1"/>
                </a:solidFill>
                <a:latin typeface="+mj-lt"/>
              </a:rPr>
              <a:t> </a:t>
            </a:r>
            <a:r>
              <a:rPr lang="en-US" sz="2000" dirty="0" err="1">
                <a:solidFill>
                  <a:schemeClr val="tx1"/>
                </a:solidFill>
                <a:latin typeface="+mj-lt"/>
              </a:rPr>
              <a:t>establecido</a:t>
            </a:r>
            <a:r>
              <a:rPr lang="en-US" sz="2000" dirty="0">
                <a:solidFill>
                  <a:schemeClr val="tx1"/>
                </a:solidFill>
                <a:latin typeface="+mj-lt"/>
              </a:rPr>
              <a:t>..</a:t>
            </a:r>
          </a:p>
        </p:txBody>
      </p:sp>
      <p:pic>
        <p:nvPicPr>
          <p:cNvPr id="15363" name="Picture 2">
            <a:extLst>
              <a:ext uri="{FF2B5EF4-FFF2-40B4-BE49-F238E27FC236}">
                <a16:creationId xmlns:a16="http://schemas.microsoft.com/office/drawing/2014/main" id="{94C06CA5-8BCF-5858-81A5-24C29C29C2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8650" y="609600"/>
            <a:ext cx="440213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a:extLst>
              <a:ext uri="{FF2B5EF4-FFF2-40B4-BE49-F238E27FC236}">
                <a16:creationId xmlns:a16="http://schemas.microsoft.com/office/drawing/2014/main" id="{7FFFCC00-913B-0812-610B-83DF8C2AC6EA}"/>
              </a:ext>
            </a:extLst>
          </p:cNvPr>
          <p:cNvSpPr>
            <a:spLocks noGrp="1"/>
          </p:cNvSpPr>
          <p:nvPr>
            <p:ph type="title"/>
          </p:nvPr>
        </p:nvSpPr>
        <p:spPr>
          <a:xfrm>
            <a:off x="685800" y="2743200"/>
            <a:ext cx="3111500" cy="1474788"/>
          </a:xfrm>
        </p:spPr>
        <p:txBody>
          <a:bodyPr/>
          <a:lstStyle/>
          <a:p>
            <a:pPr eaLnBrk="1" fontAlgn="auto" hangingPunct="1">
              <a:spcAft>
                <a:spcPts val="0"/>
              </a:spcAft>
              <a:defRPr/>
            </a:pPr>
            <a:r>
              <a:rPr lang="en-US" b="1" dirty="0">
                <a:solidFill>
                  <a:schemeClr val="tx1"/>
                </a:solidFill>
              </a:rPr>
              <a:t>PAGOS DIRECTOS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a:extLst>
              <a:ext uri="{FF2B5EF4-FFF2-40B4-BE49-F238E27FC236}">
                <a16:creationId xmlns:a16="http://schemas.microsoft.com/office/drawing/2014/main" id="{E82FAD85-B67B-C5A3-51F8-445481C1AC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76200"/>
            <a:ext cx="704850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8" name="Content Placeholder 1">
            <a:extLst>
              <a:ext uri="{FF2B5EF4-FFF2-40B4-BE49-F238E27FC236}">
                <a16:creationId xmlns:a16="http://schemas.microsoft.com/office/drawing/2014/main" id="{AF4F6722-7794-A71E-7BB8-7B307575367E}"/>
              </a:ext>
            </a:extLst>
          </p:cNvPr>
          <p:cNvSpPr>
            <a:spLocks noGrp="1"/>
          </p:cNvSpPr>
          <p:nvPr>
            <p:ph sz="quarter" idx="13"/>
          </p:nvPr>
        </p:nvSpPr>
        <p:spPr>
          <a:xfrm>
            <a:off x="963613" y="5449888"/>
            <a:ext cx="7407275" cy="1250950"/>
          </a:xfrm>
          <a:solidFill>
            <a:schemeClr val="accent1">
              <a:lumMod val="60000"/>
              <a:lumOff val="40000"/>
            </a:schemeClr>
          </a:solidFill>
          <a:ln>
            <a:solidFill>
              <a:schemeClr val="accent1">
                <a:lumMod val="60000"/>
                <a:lumOff val="40000"/>
              </a:schemeClr>
            </a:solidFill>
          </a:ln>
        </p:spPr>
        <p:txBody>
          <a:bodyPr rtlCol="0">
            <a:normAutofit/>
          </a:bodyPr>
          <a:lstStyle/>
          <a:p>
            <a:pPr marL="0" indent="0" algn="ctr" eaLnBrk="1" fontAlgn="auto" hangingPunct="1">
              <a:spcAft>
                <a:spcPts val="0"/>
              </a:spcAft>
              <a:buClr>
                <a:schemeClr val="accent6">
                  <a:lumMod val="75000"/>
                </a:schemeClr>
              </a:buClr>
              <a:buFont typeface="Wingdings 2" pitchFamily="18" charset="2"/>
              <a:buNone/>
              <a:defRPr/>
            </a:pPr>
            <a:r>
              <a:rPr lang="es-PR" altLang="es-PR" sz="5400" dirty="0">
                <a:solidFill>
                  <a:schemeClr val="tx1">
                    <a:lumMod val="75000"/>
                    <a:lumOff val="25000"/>
                  </a:schemeClr>
                </a:solidFill>
                <a:effectLst>
                  <a:outerShdw blurRad="38100" dist="38100" dir="2700000" algn="tl">
                    <a:srgbClr val="000000">
                      <a:alpha val="43137"/>
                    </a:srgbClr>
                  </a:outerShdw>
                </a:effectLst>
              </a:rPr>
              <a:t>¿Preguntas?</a:t>
            </a:r>
          </a:p>
          <a:p>
            <a:pPr marL="0" indent="0" algn="ctr" eaLnBrk="1" fontAlgn="auto" hangingPunct="1">
              <a:spcAft>
                <a:spcPts val="0"/>
              </a:spcAft>
              <a:buClr>
                <a:schemeClr val="accent6">
                  <a:lumMod val="75000"/>
                </a:schemeClr>
              </a:buClr>
              <a:buFont typeface="Wingdings 2" pitchFamily="18" charset="2"/>
              <a:buNone/>
              <a:defRPr/>
            </a:pPr>
            <a:endParaRPr lang="es-PR" altLang="es-PR" sz="5400" dirty="0">
              <a:solidFill>
                <a:schemeClr val="tx1">
                  <a:lumMod val="75000"/>
                  <a:lumOff val="25000"/>
                </a:schemeClr>
              </a:solidFill>
            </a:endParaRPr>
          </a:p>
        </p:txBody>
      </p:sp>
      <p:sp>
        <p:nvSpPr>
          <p:cNvPr id="29698" name="Slide Number Placeholder 3">
            <a:extLst>
              <a:ext uri="{FF2B5EF4-FFF2-40B4-BE49-F238E27FC236}">
                <a16:creationId xmlns:a16="http://schemas.microsoft.com/office/drawing/2014/main" id="{11E38433-B75A-7CB1-D68F-42B332B10C3A}"/>
              </a:ext>
            </a:extLst>
          </p:cNvPr>
          <p:cNvSpPr>
            <a:spLocks noGrp="1"/>
          </p:cNvSpPr>
          <p:nvPr>
            <p:ph type="sldNum" sz="quarter" idx="16"/>
          </p:nvPr>
        </p:nvSpPr>
        <p:spPr bwMode="auto"/>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s-PR" sz="1200" spc="-70" dirty="0">
              <a:solidFill>
                <a:srgbClr val="D38E27"/>
              </a:solidFill>
            </a:endParaRPr>
          </a:p>
        </p:txBody>
      </p:sp>
      <p:sp>
        <p:nvSpPr>
          <p:cNvPr id="5" name="Title 4">
            <a:extLst>
              <a:ext uri="{FF2B5EF4-FFF2-40B4-BE49-F238E27FC236}">
                <a16:creationId xmlns:a16="http://schemas.microsoft.com/office/drawing/2014/main" id="{F7330D3C-EAED-0363-27A6-D00DF87604F8}"/>
              </a:ext>
            </a:extLst>
          </p:cNvPr>
          <p:cNvSpPr>
            <a:spLocks noGrp="1"/>
          </p:cNvSpPr>
          <p:nvPr>
            <p:ph type="title"/>
          </p:nvPr>
        </p:nvSpPr>
        <p:spPr>
          <a:xfrm>
            <a:off x="14176" y="4836715"/>
            <a:ext cx="8901223" cy="746919"/>
          </a:xfrm>
        </p:spPr>
        <p:txBody>
          <a:bodyPr>
            <a:normAutofit fontScale="90000"/>
          </a:bodyPr>
          <a:lstStyle/>
          <a:p>
            <a:pPr eaLnBrk="1" fontAlgn="auto" hangingPunct="1">
              <a:spcAft>
                <a:spcPts val="0"/>
              </a:spcAft>
              <a:defRPr/>
            </a:pPr>
            <a:r>
              <a:rPr lang="en-US" dirty="0"/>
              <a:t>Email </a:t>
            </a:r>
            <a:r>
              <a:rPr lang="en-US" dirty="0" err="1"/>
              <a:t>oficial</a:t>
            </a:r>
            <a:r>
              <a:rPr lang="en-US" dirty="0"/>
              <a:t> de Transacciones:  postawardrrp@upr.edu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58957-84E4-B84A-D07F-7747A28D0B35}"/>
              </a:ext>
            </a:extLst>
          </p:cNvPr>
          <p:cNvSpPr>
            <a:spLocks noGrp="1"/>
          </p:cNvSpPr>
          <p:nvPr>
            <p:ph type="title"/>
          </p:nvPr>
        </p:nvSpPr>
        <p:spPr>
          <a:xfrm>
            <a:off x="304800" y="304800"/>
            <a:ext cx="8686800" cy="838200"/>
          </a:xfrm>
          <a:solidFill>
            <a:schemeClr val="accent1">
              <a:lumMod val="60000"/>
              <a:lumOff val="40000"/>
            </a:schemeClr>
          </a:solidFill>
          <a:ln>
            <a:solidFill>
              <a:schemeClr val="accent1">
                <a:lumMod val="40000"/>
                <a:lumOff val="60000"/>
              </a:schemeClr>
            </a:solidFill>
          </a:ln>
        </p:spPr>
        <p:txBody>
          <a:bodyPr>
            <a:normAutofit fontScale="90000"/>
          </a:bodyPr>
          <a:lstStyle/>
          <a:p>
            <a:pPr eaLnBrk="1" fontAlgn="auto" hangingPunct="1">
              <a:spcAft>
                <a:spcPts val="0"/>
              </a:spcAft>
              <a:buClr>
                <a:schemeClr val="accent6">
                  <a:lumMod val="75000"/>
                </a:schemeClr>
              </a:buClr>
              <a:buFont typeface="Georgia" panose="02040502050405020303" pitchFamily="18" charset="0"/>
              <a:buNone/>
              <a:defRPr/>
            </a:pPr>
            <a:r>
              <a:rPr lang="en-US" sz="4100" b="1" dirty="0">
                <a:solidFill>
                  <a:schemeClr val="tx1">
                    <a:lumMod val="85000"/>
                    <a:lumOff val="15000"/>
                  </a:schemeClr>
                </a:solidFill>
              </a:rPr>
              <a:t>ESTIPENDIOS</a:t>
            </a:r>
          </a:p>
        </p:txBody>
      </p:sp>
      <p:sp>
        <p:nvSpPr>
          <p:cNvPr id="13315" name="Content Placeholder 2">
            <a:extLst>
              <a:ext uri="{FF2B5EF4-FFF2-40B4-BE49-F238E27FC236}">
                <a16:creationId xmlns:a16="http://schemas.microsoft.com/office/drawing/2014/main" id="{40EACF2F-10C3-0C94-E4E9-62A9E82F7D40}"/>
              </a:ext>
            </a:extLst>
          </p:cNvPr>
          <p:cNvSpPr>
            <a:spLocks noGrp="1"/>
          </p:cNvSpPr>
          <p:nvPr>
            <p:ph sz="quarter" idx="13"/>
          </p:nvPr>
        </p:nvSpPr>
        <p:spPr>
          <a:xfrm>
            <a:off x="228600" y="1676400"/>
            <a:ext cx="8839200" cy="4953000"/>
          </a:xfrm>
          <a:ln>
            <a:solidFill>
              <a:schemeClr val="accent1">
                <a:lumMod val="60000"/>
                <a:lumOff val="40000"/>
              </a:schemeClr>
            </a:solidFill>
          </a:ln>
        </p:spPr>
        <p:txBody>
          <a:bodyPr rtlCol="0">
            <a:normAutofit fontScale="77500" lnSpcReduction="20000"/>
          </a:bodyPr>
          <a:lstStyle/>
          <a:p>
            <a:pPr eaLnBrk="1" fontAlgn="auto" hangingPunct="1">
              <a:spcAft>
                <a:spcPts val="0"/>
              </a:spcAft>
              <a:buClr>
                <a:schemeClr val="accent1">
                  <a:lumMod val="60000"/>
                  <a:lumOff val="40000"/>
                </a:schemeClr>
              </a:buClr>
              <a:buFont typeface="Wingdings" panose="05000000000000000000" pitchFamily="2" charset="2"/>
              <a:buChar char="Ø"/>
              <a:defRPr/>
            </a:pPr>
            <a:r>
              <a:rPr lang="es-PR" altLang="en-US" sz="2200" b="1" dirty="0">
                <a:latin typeface="+mj-lt"/>
              </a:rPr>
              <a:t>Convenio de Estipendio </a:t>
            </a:r>
            <a:r>
              <a:rPr lang="es-PR" altLang="en-US" sz="2200" dirty="0">
                <a:latin typeface="+mj-lt"/>
              </a:rPr>
              <a:t>– Debe presentar los acuerdos con el estudiante y los requerimientos de cumplimiento que condicionan el pago a ser recibido.  Es importante que sea claro y especifico en los </a:t>
            </a:r>
            <a:r>
              <a:rPr lang="es-PR" altLang="en-US" sz="2200" dirty="0" err="1">
                <a:latin typeface="+mj-lt"/>
              </a:rPr>
              <a:t>terminos</a:t>
            </a:r>
            <a:r>
              <a:rPr lang="es-PR" altLang="en-US" sz="2200" dirty="0">
                <a:latin typeface="+mj-lt"/>
              </a:rPr>
              <a:t> y condiciones del pago.  </a:t>
            </a:r>
            <a:r>
              <a:rPr lang="es-PR" altLang="en-US" sz="2200" dirty="0">
                <a:solidFill>
                  <a:srgbClr val="0070C0"/>
                </a:solidFill>
                <a:latin typeface="+mj-lt"/>
              </a:rPr>
              <a:t>Equivale a un contrato</a:t>
            </a:r>
            <a:r>
              <a:rPr lang="es-PR" altLang="en-US" sz="2200" dirty="0">
                <a:latin typeface="+mj-lt"/>
              </a:rPr>
              <a:t>.</a:t>
            </a:r>
          </a:p>
          <a:p>
            <a:pPr marL="560070" lvl="1" indent="-285750" eaLnBrk="1" fontAlgn="auto" hangingPunct="1">
              <a:spcAft>
                <a:spcPts val="0"/>
              </a:spcAft>
              <a:buClr>
                <a:schemeClr val="accent1">
                  <a:lumMod val="60000"/>
                  <a:lumOff val="40000"/>
                </a:schemeClr>
              </a:buClr>
              <a:buFont typeface="Wingdings" panose="05000000000000000000" pitchFamily="2" charset="2"/>
              <a:buChar char="Ø"/>
              <a:defRPr/>
            </a:pPr>
            <a:r>
              <a:rPr lang="es-PR" altLang="en-US" sz="2000" dirty="0">
                <a:latin typeface="+mj-lt"/>
              </a:rPr>
              <a:t>Convenios de estipendios de </a:t>
            </a:r>
            <a:r>
              <a:rPr lang="es-PR" altLang="en-US" sz="2000" dirty="0">
                <a:solidFill>
                  <a:srgbClr val="0070C0"/>
                </a:solidFill>
                <a:latin typeface="+mj-lt"/>
              </a:rPr>
              <a:t>3 meses o menos </a:t>
            </a:r>
            <a:r>
              <a:rPr lang="es-PR" altLang="en-US" sz="2000" dirty="0">
                <a:latin typeface="+mj-lt"/>
              </a:rPr>
              <a:t>requieren ser pagados mediante Comprobante de Desembolsos. </a:t>
            </a:r>
          </a:p>
          <a:p>
            <a:pPr marL="902970" lvl="2" indent="-285750" eaLnBrk="1" fontAlgn="auto" hangingPunct="1">
              <a:spcAft>
                <a:spcPts val="0"/>
              </a:spcAft>
              <a:buClr>
                <a:schemeClr val="accent1">
                  <a:lumMod val="60000"/>
                  <a:lumOff val="40000"/>
                </a:schemeClr>
              </a:buClr>
              <a:buFont typeface="Wingdings" panose="05000000000000000000" pitchFamily="2" charset="2"/>
              <a:buChar char="Ø"/>
              <a:defRPr/>
            </a:pPr>
            <a:r>
              <a:rPr lang="es-PR" altLang="en-US" sz="1800" dirty="0">
                <a:latin typeface="+mj-lt"/>
              </a:rPr>
              <a:t>Cada comprobante debe Incluir:</a:t>
            </a:r>
          </a:p>
          <a:p>
            <a:pPr marL="1520190" lvl="4" indent="-285750" eaLnBrk="1" fontAlgn="auto" hangingPunct="1">
              <a:spcAft>
                <a:spcPts val="0"/>
              </a:spcAft>
              <a:buClr>
                <a:schemeClr val="accent1">
                  <a:lumMod val="60000"/>
                  <a:lumOff val="40000"/>
                </a:schemeClr>
              </a:buClr>
              <a:buFont typeface="Wingdings" panose="05000000000000000000" pitchFamily="2" charset="2"/>
              <a:buChar char="Ø"/>
              <a:defRPr/>
            </a:pPr>
            <a:r>
              <a:rPr lang="es-PR" altLang="en-US" sz="2000" dirty="0">
                <a:latin typeface="+mj-lt"/>
              </a:rPr>
              <a:t>Convenio de Estipendio Aprobado </a:t>
            </a:r>
          </a:p>
          <a:p>
            <a:pPr marL="1520190" lvl="4" indent="-285750" eaLnBrk="1" fontAlgn="auto" hangingPunct="1">
              <a:spcAft>
                <a:spcPts val="0"/>
              </a:spcAft>
              <a:buClr>
                <a:schemeClr val="accent1">
                  <a:lumMod val="60000"/>
                  <a:lumOff val="40000"/>
                </a:schemeClr>
              </a:buClr>
              <a:buFont typeface="Wingdings" panose="05000000000000000000" pitchFamily="2" charset="2"/>
              <a:buChar char="Ø"/>
              <a:defRPr/>
            </a:pPr>
            <a:r>
              <a:rPr lang="es-PR" altLang="en-US" sz="2000" dirty="0">
                <a:latin typeface="+mj-lt"/>
              </a:rPr>
              <a:t>Asistencia o Informe de Labor con horas de trabajos debidamente certificada por Director del Proyecto. Si el convenio no estipula horas de trabajo si no rendimiento de algún informe, dicho informe debe ser incluido con el comprobante como evidencia de cumplimiento.</a:t>
            </a:r>
          </a:p>
          <a:p>
            <a:pPr marL="560070" lvl="1" indent="-285750" eaLnBrk="1" fontAlgn="auto" hangingPunct="1">
              <a:spcAft>
                <a:spcPts val="0"/>
              </a:spcAft>
              <a:buClr>
                <a:schemeClr val="accent1">
                  <a:lumMod val="60000"/>
                  <a:lumOff val="40000"/>
                </a:schemeClr>
              </a:buClr>
              <a:buFont typeface="Wingdings" panose="05000000000000000000" pitchFamily="2" charset="2"/>
              <a:buChar char="Ø"/>
              <a:defRPr/>
            </a:pPr>
            <a:r>
              <a:rPr lang="en-US" altLang="en-US" sz="2000" dirty="0">
                <a:latin typeface="+mj-lt"/>
              </a:rPr>
              <a:t>Convenios de estipendios de </a:t>
            </a:r>
            <a:r>
              <a:rPr lang="en-US" altLang="en-US" sz="2000" dirty="0">
                <a:solidFill>
                  <a:srgbClr val="0070C0"/>
                </a:solidFill>
                <a:latin typeface="+mj-lt"/>
              </a:rPr>
              <a:t>4 meses o </a:t>
            </a:r>
            <a:r>
              <a:rPr lang="en-US" altLang="en-US" sz="2000" dirty="0" err="1">
                <a:solidFill>
                  <a:srgbClr val="0070C0"/>
                </a:solidFill>
                <a:latin typeface="+mj-lt"/>
              </a:rPr>
              <a:t>más</a:t>
            </a:r>
            <a:r>
              <a:rPr lang="en-US" altLang="en-US" sz="2000" dirty="0">
                <a:solidFill>
                  <a:srgbClr val="0070C0"/>
                </a:solidFill>
                <a:latin typeface="+mj-lt"/>
              </a:rPr>
              <a:t> </a:t>
            </a:r>
            <a:r>
              <a:rPr lang="en-US" altLang="en-US" sz="2000" dirty="0">
                <a:latin typeface="+mj-lt"/>
              </a:rPr>
              <a:t>se </a:t>
            </a:r>
            <a:r>
              <a:rPr lang="en-US" altLang="en-US" sz="2000" dirty="0" err="1">
                <a:latin typeface="+mj-lt"/>
              </a:rPr>
              <a:t>pueden</a:t>
            </a:r>
            <a:r>
              <a:rPr lang="en-US" altLang="en-US" sz="2000" dirty="0">
                <a:latin typeface="+mj-lt"/>
              </a:rPr>
              <a:t> </a:t>
            </a:r>
            <a:r>
              <a:rPr lang="en-US" altLang="en-US" sz="2000" dirty="0" err="1">
                <a:latin typeface="+mj-lt"/>
              </a:rPr>
              <a:t>trabajan</a:t>
            </a:r>
            <a:r>
              <a:rPr lang="en-US" altLang="en-US" sz="2000" dirty="0">
                <a:latin typeface="+mj-lt"/>
              </a:rPr>
              <a:t> </a:t>
            </a:r>
            <a:r>
              <a:rPr lang="en-US" altLang="en-US" sz="2000" dirty="0" err="1">
                <a:latin typeface="+mj-lt"/>
              </a:rPr>
              <a:t>por</a:t>
            </a:r>
            <a:r>
              <a:rPr lang="en-US" altLang="en-US" sz="2000" dirty="0">
                <a:latin typeface="+mj-lt"/>
              </a:rPr>
              <a:t> Nomina o </a:t>
            </a:r>
            <a:r>
              <a:rPr lang="en-US" altLang="en-US" sz="2000" dirty="0" err="1">
                <a:latin typeface="+mj-lt"/>
              </a:rPr>
              <a:t>por</a:t>
            </a:r>
            <a:r>
              <a:rPr lang="en-US" altLang="en-US" sz="2000" dirty="0">
                <a:latin typeface="+mj-lt"/>
              </a:rPr>
              <a:t> </a:t>
            </a:r>
            <a:r>
              <a:rPr lang="en-US" altLang="en-US" sz="2000" dirty="0" err="1">
                <a:latin typeface="+mj-lt"/>
              </a:rPr>
              <a:t>pago</a:t>
            </a:r>
            <a:r>
              <a:rPr lang="en-US" altLang="en-US" sz="2000" dirty="0">
                <a:latin typeface="+mj-lt"/>
              </a:rPr>
              <a:t> </a:t>
            </a:r>
            <a:r>
              <a:rPr lang="en-US" altLang="en-US" sz="2000" dirty="0" err="1">
                <a:latin typeface="+mj-lt"/>
              </a:rPr>
              <a:t>directo</a:t>
            </a:r>
            <a:r>
              <a:rPr lang="en-US" altLang="en-US" sz="2000" dirty="0">
                <a:latin typeface="+mj-lt"/>
              </a:rPr>
              <a:t>.  Si se van a </a:t>
            </a:r>
            <a:r>
              <a:rPr lang="en-US" altLang="en-US" sz="2000" dirty="0" err="1">
                <a:latin typeface="+mj-lt"/>
              </a:rPr>
              <a:t>trabajar</a:t>
            </a:r>
            <a:r>
              <a:rPr lang="en-US" altLang="en-US" sz="2000" dirty="0">
                <a:latin typeface="+mj-lt"/>
              </a:rPr>
              <a:t> </a:t>
            </a:r>
            <a:r>
              <a:rPr lang="en-US" altLang="en-US" sz="2000" dirty="0" err="1">
                <a:latin typeface="+mj-lt"/>
              </a:rPr>
              <a:t>por</a:t>
            </a:r>
            <a:r>
              <a:rPr lang="en-US" altLang="en-US" sz="2000" dirty="0">
                <a:latin typeface="+mj-lt"/>
              </a:rPr>
              <a:t> nomina  </a:t>
            </a:r>
            <a:r>
              <a:rPr lang="en-US" altLang="en-US" sz="2000" dirty="0" err="1">
                <a:latin typeface="+mj-lt"/>
              </a:rPr>
              <a:t>deben</a:t>
            </a:r>
            <a:r>
              <a:rPr lang="en-US" altLang="en-US" sz="2000" dirty="0">
                <a:latin typeface="+mj-lt"/>
              </a:rPr>
              <a:t> incluir:</a:t>
            </a:r>
          </a:p>
          <a:p>
            <a:pPr marL="834390" lvl="2" indent="-285750" eaLnBrk="1" fontAlgn="auto" hangingPunct="1">
              <a:spcAft>
                <a:spcPts val="0"/>
              </a:spcAft>
              <a:buClr>
                <a:schemeClr val="accent1">
                  <a:lumMod val="60000"/>
                  <a:lumOff val="40000"/>
                </a:schemeClr>
              </a:buClr>
              <a:buFont typeface="Wingdings" panose="05000000000000000000" pitchFamily="2" charset="2"/>
              <a:buChar char="Ø"/>
              <a:defRPr/>
            </a:pPr>
            <a:r>
              <a:rPr lang="en-US" altLang="en-US" sz="2000" dirty="0">
                <a:latin typeface="+mj-lt"/>
              </a:rPr>
              <a:t> El </a:t>
            </a:r>
            <a:r>
              <a:rPr lang="en-US" altLang="en-US" sz="2000" dirty="0" err="1">
                <a:latin typeface="+mj-lt"/>
              </a:rPr>
              <a:t>Convenio</a:t>
            </a:r>
            <a:r>
              <a:rPr lang="en-US" altLang="en-US" sz="2000" dirty="0">
                <a:latin typeface="+mj-lt"/>
              </a:rPr>
              <a:t> de </a:t>
            </a:r>
            <a:r>
              <a:rPr lang="en-US" altLang="en-US" sz="2000" dirty="0" err="1">
                <a:latin typeface="+mj-lt"/>
              </a:rPr>
              <a:t>Estipendio</a:t>
            </a:r>
            <a:r>
              <a:rPr lang="en-US" altLang="en-US" sz="2000" dirty="0">
                <a:latin typeface="+mj-lt"/>
              </a:rPr>
              <a:t> </a:t>
            </a:r>
            <a:r>
              <a:rPr lang="en-US" altLang="en-US" sz="2000" dirty="0" err="1">
                <a:latin typeface="+mj-lt"/>
              </a:rPr>
              <a:t>Aprobado</a:t>
            </a:r>
            <a:endParaRPr lang="en-US" altLang="en-US" sz="2000" dirty="0">
              <a:latin typeface="+mj-lt"/>
            </a:endParaRPr>
          </a:p>
          <a:p>
            <a:pPr marL="834390" lvl="2" indent="-285750" eaLnBrk="1" fontAlgn="auto" hangingPunct="1">
              <a:spcAft>
                <a:spcPts val="0"/>
              </a:spcAft>
              <a:buClr>
                <a:schemeClr val="accent1">
                  <a:lumMod val="60000"/>
                  <a:lumOff val="40000"/>
                </a:schemeClr>
              </a:buClr>
              <a:buFont typeface="Wingdings" panose="05000000000000000000" pitchFamily="2" charset="2"/>
              <a:buChar char="Ø"/>
              <a:defRPr/>
            </a:pPr>
            <a:r>
              <a:rPr lang="en-US" altLang="en-US" sz="2000" dirty="0">
                <a:latin typeface="+mj-lt"/>
              </a:rPr>
              <a:t>El </a:t>
            </a:r>
            <a:r>
              <a:rPr lang="en-US" altLang="en-US" sz="2000" dirty="0" err="1">
                <a:latin typeface="+mj-lt"/>
              </a:rPr>
              <a:t>Formulario</a:t>
            </a:r>
            <a:r>
              <a:rPr lang="en-US" altLang="en-US" sz="2000" dirty="0">
                <a:latin typeface="+mj-lt"/>
              </a:rPr>
              <a:t> de </a:t>
            </a:r>
            <a:r>
              <a:rPr lang="en-US" altLang="en-US" sz="2000" dirty="0" err="1">
                <a:latin typeface="+mj-lt"/>
              </a:rPr>
              <a:t>Registro</a:t>
            </a:r>
            <a:endParaRPr lang="en-US" altLang="en-US" sz="2000" dirty="0">
              <a:latin typeface="+mj-lt"/>
            </a:endParaRPr>
          </a:p>
          <a:p>
            <a:pPr marL="834390" lvl="2" indent="-285750" eaLnBrk="1" fontAlgn="auto" hangingPunct="1">
              <a:spcAft>
                <a:spcPts val="0"/>
              </a:spcAft>
              <a:buClr>
                <a:schemeClr val="accent1">
                  <a:lumMod val="60000"/>
                  <a:lumOff val="40000"/>
                </a:schemeClr>
              </a:buClr>
              <a:buFont typeface="Wingdings" panose="05000000000000000000" pitchFamily="2" charset="2"/>
              <a:buChar char="Ø"/>
              <a:defRPr/>
            </a:pPr>
            <a:r>
              <a:rPr lang="en-US" altLang="en-US" sz="2000" dirty="0">
                <a:latin typeface="+mj-lt"/>
              </a:rPr>
              <a:t>El Formulario </a:t>
            </a:r>
            <a:r>
              <a:rPr lang="en-US" altLang="en-US" sz="2000" dirty="0" err="1">
                <a:latin typeface="+mj-lt"/>
              </a:rPr>
              <a:t>Depósito</a:t>
            </a:r>
            <a:r>
              <a:rPr lang="en-US" altLang="en-US" sz="2000" dirty="0">
                <a:latin typeface="+mj-lt"/>
              </a:rPr>
              <a:t> Directo de la Oficina de </a:t>
            </a:r>
            <a:r>
              <a:rPr lang="en-US" altLang="en-US" sz="2000" dirty="0" err="1">
                <a:latin typeface="+mj-lt"/>
              </a:rPr>
              <a:t>Nómina</a:t>
            </a:r>
            <a:r>
              <a:rPr lang="en-US" altLang="en-US" sz="2000" dirty="0">
                <a:latin typeface="+mj-lt"/>
              </a:rPr>
              <a:t>.</a:t>
            </a:r>
          </a:p>
          <a:p>
            <a:pPr marL="46037" indent="0" eaLnBrk="1" fontAlgn="auto" hangingPunct="1">
              <a:spcAft>
                <a:spcPts val="0"/>
              </a:spcAft>
              <a:buClr>
                <a:schemeClr val="accent1">
                  <a:lumMod val="75000"/>
                </a:schemeClr>
              </a:buClr>
              <a:buFont typeface="Georgia" panose="02040502050405020303" pitchFamily="18" charset="0"/>
              <a:buNone/>
              <a:defRPr/>
            </a:pPr>
            <a:endParaRPr lang="es-PR" altLang="en-US" dirty="0"/>
          </a:p>
        </p:txBody>
      </p:sp>
      <p:sp>
        <p:nvSpPr>
          <p:cNvPr id="4" name="Folded Corner 3">
            <a:extLst>
              <a:ext uri="{FF2B5EF4-FFF2-40B4-BE49-F238E27FC236}">
                <a16:creationId xmlns:a16="http://schemas.microsoft.com/office/drawing/2014/main" id="{3A11CCC0-3E68-55C6-8D47-2C6AA9C90410}"/>
              </a:ext>
            </a:extLst>
          </p:cNvPr>
          <p:cNvSpPr/>
          <p:nvPr/>
        </p:nvSpPr>
        <p:spPr>
          <a:xfrm>
            <a:off x="6248400" y="228600"/>
            <a:ext cx="2590800" cy="1295400"/>
          </a:xfrm>
          <a:prstGeom prst="foldedCorner">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400" dirty="0">
                <a:solidFill>
                  <a:schemeClr val="bg1"/>
                </a:solidFill>
              </a:rPr>
              <a:t>El </a:t>
            </a:r>
            <a:r>
              <a:rPr lang="en-US" sz="1400" dirty="0" err="1">
                <a:solidFill>
                  <a:schemeClr val="bg1"/>
                </a:solidFill>
              </a:rPr>
              <a:t>Estipendio</a:t>
            </a:r>
            <a:r>
              <a:rPr lang="en-US" sz="1400" dirty="0">
                <a:solidFill>
                  <a:schemeClr val="bg1"/>
                </a:solidFill>
              </a:rPr>
              <a:t> </a:t>
            </a:r>
            <a:r>
              <a:rPr lang="en-US" sz="1400" dirty="0" err="1">
                <a:solidFill>
                  <a:schemeClr val="bg1"/>
                </a:solidFill>
              </a:rPr>
              <a:t>debe</a:t>
            </a:r>
            <a:r>
              <a:rPr lang="en-US" sz="1400" dirty="0">
                <a:solidFill>
                  <a:schemeClr val="bg1"/>
                </a:solidFill>
              </a:rPr>
              <a:t> de </a:t>
            </a:r>
            <a:r>
              <a:rPr lang="en-US" sz="1400" dirty="0" err="1">
                <a:solidFill>
                  <a:schemeClr val="bg1"/>
                </a:solidFill>
              </a:rPr>
              <a:t>tener</a:t>
            </a:r>
            <a:r>
              <a:rPr lang="en-US" sz="1400" dirty="0">
                <a:solidFill>
                  <a:schemeClr val="bg1"/>
                </a:solidFill>
              </a:rPr>
              <a:t>: las </a:t>
            </a:r>
            <a:r>
              <a:rPr lang="en-US" sz="1400" dirty="0" err="1">
                <a:solidFill>
                  <a:schemeClr val="bg1"/>
                </a:solidFill>
              </a:rPr>
              <a:t>tareas</a:t>
            </a:r>
            <a:r>
              <a:rPr lang="en-US" sz="1400" dirty="0">
                <a:solidFill>
                  <a:schemeClr val="bg1"/>
                </a:solidFill>
              </a:rPr>
              <a:t> a </a:t>
            </a:r>
            <a:r>
              <a:rPr lang="en-US" sz="1400" dirty="0" err="1">
                <a:solidFill>
                  <a:schemeClr val="bg1"/>
                </a:solidFill>
              </a:rPr>
              <a:t>realizarse</a:t>
            </a:r>
            <a:r>
              <a:rPr lang="en-US" sz="1400" dirty="0">
                <a:solidFill>
                  <a:schemeClr val="bg1"/>
                </a:solidFill>
              </a:rPr>
              <a:t>, horas a </a:t>
            </a:r>
            <a:r>
              <a:rPr lang="en-US" sz="1400" dirty="0" err="1">
                <a:solidFill>
                  <a:schemeClr val="bg1"/>
                </a:solidFill>
              </a:rPr>
              <a:t>trabajar</a:t>
            </a:r>
            <a:r>
              <a:rPr lang="en-US" sz="1400" dirty="0">
                <a:solidFill>
                  <a:schemeClr val="bg1"/>
                </a:solidFill>
              </a:rPr>
              <a:t> (de </a:t>
            </a:r>
            <a:r>
              <a:rPr lang="en-US" sz="1400" dirty="0" err="1">
                <a:solidFill>
                  <a:schemeClr val="bg1"/>
                </a:solidFill>
              </a:rPr>
              <a:t>aplicar</a:t>
            </a:r>
            <a:r>
              <a:rPr lang="en-US" sz="1400" dirty="0">
                <a:solidFill>
                  <a:schemeClr val="bg1"/>
                </a:solidFill>
              </a:rPr>
              <a:t>), </a:t>
            </a:r>
            <a:r>
              <a:rPr lang="en-US" sz="1400" dirty="0" err="1">
                <a:solidFill>
                  <a:schemeClr val="bg1"/>
                </a:solidFill>
              </a:rPr>
              <a:t>periodo</a:t>
            </a:r>
            <a:r>
              <a:rPr lang="en-US" sz="1400" dirty="0">
                <a:solidFill>
                  <a:schemeClr val="bg1"/>
                </a:solidFill>
              </a:rPr>
              <a:t>, la </a:t>
            </a:r>
            <a:r>
              <a:rPr lang="en-US" sz="1400" dirty="0" err="1">
                <a:solidFill>
                  <a:schemeClr val="bg1"/>
                </a:solidFill>
              </a:rPr>
              <a:t>cuantia</a:t>
            </a:r>
            <a:r>
              <a:rPr lang="en-US" sz="1400" dirty="0">
                <a:solidFill>
                  <a:schemeClr val="bg1"/>
                </a:solidFill>
              </a:rPr>
              <a:t> total y la </a:t>
            </a:r>
            <a:r>
              <a:rPr lang="en-US" sz="1400" dirty="0" err="1">
                <a:solidFill>
                  <a:schemeClr val="bg1"/>
                </a:solidFill>
              </a:rPr>
              <a:t>cuenta</a:t>
            </a:r>
            <a:r>
              <a:rPr lang="en-US" sz="1400" dirty="0">
                <a:solidFill>
                  <a:schemeClr val="bg1"/>
                </a:solidFill>
              </a:rPr>
              <a:t> a </a:t>
            </a:r>
            <a:r>
              <a:rPr lang="en-US" sz="1400" dirty="0" err="1">
                <a:solidFill>
                  <a:schemeClr val="bg1"/>
                </a:solidFill>
              </a:rPr>
              <a:t>cargar</a:t>
            </a:r>
            <a:endParaRPr lang="en-US" sz="1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1000" fill="hold"/>
                                        <p:tgtEl>
                                          <p:spTgt spid="4">
                                            <p:bg/>
                                          </p:spTgt>
                                        </p:tgtEl>
                                        <p:attrNameLst>
                                          <p:attrName>ppt_w</p:attrName>
                                        </p:attrNameLst>
                                      </p:cBhvr>
                                      <p:tavLst>
                                        <p:tav tm="0">
                                          <p:val>
                                            <p:fltVal val="0"/>
                                          </p:val>
                                        </p:tav>
                                        <p:tav tm="100000">
                                          <p:val>
                                            <p:strVal val="#ppt_w"/>
                                          </p:val>
                                        </p:tav>
                                      </p:tavLst>
                                    </p:anim>
                                    <p:anim calcmode="lin" valueType="num">
                                      <p:cBhvr>
                                        <p:cTn id="8" dur="1000" fill="hold"/>
                                        <p:tgtEl>
                                          <p:spTgt spid="4">
                                            <p:bg/>
                                          </p:spTgt>
                                        </p:tgtEl>
                                        <p:attrNameLst>
                                          <p:attrName>ppt_h</p:attrName>
                                        </p:attrNameLst>
                                      </p:cBhvr>
                                      <p:tavLst>
                                        <p:tav tm="0">
                                          <p:val>
                                            <p:fltVal val="0"/>
                                          </p:val>
                                        </p:tav>
                                        <p:tav tm="100000">
                                          <p:val>
                                            <p:strVal val="#ppt_h"/>
                                          </p:val>
                                        </p:tav>
                                      </p:tavLst>
                                    </p:anim>
                                    <p:anim calcmode="lin" valueType="num">
                                      <p:cBhvr>
                                        <p:cTn id="9" dur="1000" fill="hold"/>
                                        <p:tgtEl>
                                          <p:spTgt spid="4">
                                            <p:bg/>
                                          </p:spTgt>
                                        </p:tgtEl>
                                        <p:attrNameLst>
                                          <p:attrName>style.rotation</p:attrName>
                                        </p:attrNameLst>
                                      </p:cBhvr>
                                      <p:tavLst>
                                        <p:tav tm="0">
                                          <p:val>
                                            <p:fltVal val="90"/>
                                          </p:val>
                                        </p:tav>
                                        <p:tav tm="100000">
                                          <p:val>
                                            <p:fltVal val="0"/>
                                          </p:val>
                                        </p:tav>
                                      </p:tavLst>
                                    </p:anim>
                                    <p:animEffect transition="in" filter="fade">
                                      <p:cBhvr>
                                        <p:cTn id="10" dur="1000"/>
                                        <p:tgtEl>
                                          <p:spTgt spid="4">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F4DEF-86AF-4C46-7B21-1BE8135E92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6CD43B-9A5E-C0DA-59F4-67E1771D77EA}"/>
              </a:ext>
            </a:extLst>
          </p:cNvPr>
          <p:cNvSpPr>
            <a:spLocks noGrp="1"/>
          </p:cNvSpPr>
          <p:nvPr>
            <p:ph type="title"/>
          </p:nvPr>
        </p:nvSpPr>
        <p:spPr>
          <a:xfrm>
            <a:off x="304800" y="304800"/>
            <a:ext cx="8686800" cy="838200"/>
          </a:xfrm>
          <a:solidFill>
            <a:schemeClr val="accent1">
              <a:lumMod val="60000"/>
              <a:lumOff val="40000"/>
            </a:schemeClr>
          </a:solidFill>
          <a:ln>
            <a:solidFill>
              <a:schemeClr val="accent1">
                <a:lumMod val="40000"/>
                <a:lumOff val="60000"/>
              </a:schemeClr>
            </a:solidFill>
          </a:ln>
        </p:spPr>
        <p:txBody>
          <a:bodyPr>
            <a:noAutofit/>
          </a:bodyPr>
          <a:lstStyle/>
          <a:p>
            <a:pPr eaLnBrk="1" fontAlgn="auto" hangingPunct="1">
              <a:spcAft>
                <a:spcPts val="0"/>
              </a:spcAft>
              <a:buClr>
                <a:schemeClr val="accent6">
                  <a:lumMod val="75000"/>
                </a:schemeClr>
              </a:buClr>
              <a:buFont typeface="Georgia" panose="02040502050405020303" pitchFamily="18" charset="0"/>
              <a:buNone/>
              <a:defRPr/>
            </a:pPr>
            <a:r>
              <a:rPr lang="en-US" b="1" dirty="0">
                <a:solidFill>
                  <a:schemeClr val="tx1">
                    <a:lumMod val="85000"/>
                    <a:lumOff val="15000"/>
                  </a:schemeClr>
                </a:solidFill>
              </a:rPr>
              <a:t>ARCHIVO DE EXPEDIENTE REQUERIDO</a:t>
            </a:r>
          </a:p>
        </p:txBody>
      </p:sp>
      <p:sp>
        <p:nvSpPr>
          <p:cNvPr id="13315" name="Content Placeholder 2">
            <a:extLst>
              <a:ext uri="{FF2B5EF4-FFF2-40B4-BE49-F238E27FC236}">
                <a16:creationId xmlns:a16="http://schemas.microsoft.com/office/drawing/2014/main" id="{A6CBA48A-B2A1-6548-2094-9355A60B8E82}"/>
              </a:ext>
            </a:extLst>
          </p:cNvPr>
          <p:cNvSpPr>
            <a:spLocks noGrp="1"/>
          </p:cNvSpPr>
          <p:nvPr>
            <p:ph sz="quarter" idx="13"/>
          </p:nvPr>
        </p:nvSpPr>
        <p:spPr>
          <a:xfrm>
            <a:off x="228600" y="1295400"/>
            <a:ext cx="8839200" cy="5334000"/>
          </a:xfrm>
          <a:ln>
            <a:solidFill>
              <a:schemeClr val="accent1">
                <a:lumMod val="60000"/>
                <a:lumOff val="40000"/>
              </a:schemeClr>
            </a:solidFill>
          </a:ln>
        </p:spPr>
        <p:txBody>
          <a:bodyPr rtlCol="0">
            <a:normAutofit fontScale="92500" lnSpcReduction="20000"/>
          </a:bodyPr>
          <a:lstStyle/>
          <a:p>
            <a:r>
              <a:rPr lang="es-PR" sz="1700" b="1" dirty="0">
                <a:latin typeface="+mj-lt"/>
              </a:rPr>
              <a:t>Un convenio de estipendio puede presentar distintos requerimientos.  Entre los más comunes están:</a:t>
            </a:r>
            <a:endParaRPr lang="en-US" sz="1700" b="1" dirty="0">
              <a:latin typeface="+mj-lt"/>
            </a:endParaRPr>
          </a:p>
          <a:p>
            <a:pPr lvl="1">
              <a:buFont typeface="Courier New" panose="02070309020205020404" pitchFamily="49" charset="0"/>
              <a:buChar char="o"/>
            </a:pPr>
            <a:r>
              <a:rPr lang="es-PR" sz="1700" b="1" dirty="0">
                <a:latin typeface="+mj-lt"/>
              </a:rPr>
              <a:t> Dedicar XX horas al laboratorio</a:t>
            </a:r>
            <a:endParaRPr lang="en-US" sz="1700" b="1" dirty="0">
              <a:latin typeface="+mj-lt"/>
            </a:endParaRPr>
          </a:p>
          <a:p>
            <a:pPr lvl="1">
              <a:buFont typeface="Courier New" panose="02070309020205020404" pitchFamily="49" charset="0"/>
              <a:buChar char="o"/>
            </a:pPr>
            <a:r>
              <a:rPr lang="es-PR" sz="1700" b="1" dirty="0">
                <a:latin typeface="+mj-lt"/>
              </a:rPr>
              <a:t> Presentar en XYZ actividad</a:t>
            </a:r>
            <a:endParaRPr lang="en-US" sz="1700" b="1" dirty="0">
              <a:latin typeface="+mj-lt"/>
            </a:endParaRPr>
          </a:p>
          <a:p>
            <a:pPr lvl="1">
              <a:buFont typeface="Courier New" panose="02070309020205020404" pitchFamily="49" charset="0"/>
              <a:buChar char="o"/>
            </a:pPr>
            <a:r>
              <a:rPr lang="es-PR" sz="1700" b="1" dirty="0">
                <a:latin typeface="+mj-lt"/>
              </a:rPr>
              <a:t> Presentar un informe de su investigación al final de cada semestre o periodo académico</a:t>
            </a:r>
            <a:endParaRPr lang="en-US" sz="1700" b="1" dirty="0">
              <a:latin typeface="+mj-lt"/>
            </a:endParaRPr>
          </a:p>
          <a:p>
            <a:pPr lvl="1">
              <a:buFont typeface="Courier New" panose="02070309020205020404" pitchFamily="49" charset="0"/>
              <a:buChar char="o"/>
            </a:pPr>
            <a:r>
              <a:rPr lang="es-PR" sz="1700" b="1" dirty="0">
                <a:latin typeface="+mj-lt"/>
              </a:rPr>
              <a:t> Asistir a los talleres XYZ</a:t>
            </a:r>
            <a:endParaRPr lang="en-US" sz="1700" b="1" dirty="0">
              <a:latin typeface="+mj-lt"/>
            </a:endParaRPr>
          </a:p>
          <a:p>
            <a:r>
              <a:rPr lang="es-PR" sz="1700" b="1" dirty="0">
                <a:highlight>
                  <a:srgbClr val="FFFF00"/>
                </a:highlight>
                <a:latin typeface="+mj-lt"/>
              </a:rPr>
              <a:t>Por cada subvención o </a:t>
            </a:r>
            <a:r>
              <a:rPr lang="es-PR" sz="1700" b="1" dirty="0" err="1">
                <a:highlight>
                  <a:srgbClr val="FFFF00"/>
                </a:highlight>
                <a:latin typeface="+mj-lt"/>
              </a:rPr>
              <a:t>grant</a:t>
            </a:r>
            <a:r>
              <a:rPr lang="es-PR" sz="1700" b="1" dirty="0">
                <a:highlight>
                  <a:srgbClr val="FFFF00"/>
                </a:highlight>
                <a:latin typeface="+mj-lt"/>
              </a:rPr>
              <a:t>, y dentro de cada </a:t>
            </a:r>
            <a:r>
              <a:rPr lang="es-PR" sz="1700" b="1" dirty="0" err="1">
                <a:highlight>
                  <a:srgbClr val="FFFF00"/>
                </a:highlight>
                <a:latin typeface="+mj-lt"/>
              </a:rPr>
              <a:t>grant</a:t>
            </a:r>
            <a:r>
              <a:rPr lang="es-PR" sz="1700" b="1" dirty="0">
                <a:highlight>
                  <a:srgbClr val="FFFF00"/>
                </a:highlight>
                <a:latin typeface="+mj-lt"/>
              </a:rPr>
              <a:t> por cada cuenta del mismo:</a:t>
            </a:r>
            <a:endParaRPr lang="en-US" sz="1700" b="1" dirty="0">
              <a:highlight>
                <a:srgbClr val="FFFF00"/>
              </a:highlight>
              <a:latin typeface="+mj-lt"/>
            </a:endParaRPr>
          </a:p>
          <a:p>
            <a:pPr lvl="1">
              <a:buFont typeface="Courier New" panose="02070309020205020404" pitchFamily="49" charset="0"/>
              <a:buChar char="o"/>
            </a:pPr>
            <a:r>
              <a:rPr lang="es-PR" sz="1700" b="1" dirty="0">
                <a:latin typeface="+mj-lt"/>
              </a:rPr>
              <a:t>Carpeta por estudiante</a:t>
            </a:r>
            <a:endParaRPr lang="en-US" sz="1700" b="1" dirty="0">
              <a:latin typeface="+mj-lt"/>
            </a:endParaRPr>
          </a:p>
          <a:p>
            <a:pPr lvl="2">
              <a:buFont typeface="Courier New" panose="02070309020205020404" pitchFamily="49" charset="0"/>
              <a:buChar char="o"/>
            </a:pPr>
            <a:r>
              <a:rPr lang="es-PR" sz="1700" b="1" dirty="0">
                <a:latin typeface="+mj-lt"/>
              </a:rPr>
              <a:t>Carpeta por cada convenio emitido a cada estudiante</a:t>
            </a:r>
            <a:endParaRPr lang="en-US" sz="1700" b="1" dirty="0">
              <a:latin typeface="+mj-lt"/>
            </a:endParaRPr>
          </a:p>
          <a:p>
            <a:pPr lvl="3" algn="just">
              <a:buFont typeface="Courier New" panose="02070309020205020404" pitchFamily="49" charset="0"/>
              <a:buChar char="o"/>
            </a:pPr>
            <a:r>
              <a:rPr lang="es-PR" sz="1700" b="1" dirty="0">
                <a:latin typeface="+mj-lt"/>
              </a:rPr>
              <a:t>Carpeta por cada concepto a ser evidenciado según lo que el convenio establezca (registro de horas certificadas, informes certificados, presentaciones, registro asistencias talleres certificados, </a:t>
            </a:r>
            <a:r>
              <a:rPr lang="es-PR" sz="1700" b="1" dirty="0" err="1">
                <a:latin typeface="+mj-lt"/>
              </a:rPr>
              <a:t>etc</a:t>
            </a:r>
            <a:r>
              <a:rPr lang="es-PR" sz="1700" b="1" dirty="0">
                <a:latin typeface="+mj-lt"/>
              </a:rPr>
              <a:t>).  Es decir:  Si el convenio establece “dedicar XX horas semanales al laboratorio” debe de haber una carpeta que se llame “Asistencias periodo XYZ” y dentro de esa carpeta tiene que haber algún registro de asistencia certificado por el director del proyecto que evidencie cumplimiento con las horas de dedicación que el convenio requiere.  Si el convenio no habla de horas de dedicación pues esta carpeta y requerimiento no aplican.</a:t>
            </a:r>
            <a:endParaRPr lang="en-US" sz="1700" b="1" dirty="0">
              <a:latin typeface="+mj-lt"/>
            </a:endParaRPr>
          </a:p>
          <a:p>
            <a:r>
              <a:rPr lang="es-PR" b="1" dirty="0"/>
              <a:t>El gobierno federal requiere que estos expedientes se mantengan disponibles para auditorias de </a:t>
            </a:r>
            <a:r>
              <a:rPr lang="es-PR" b="1" dirty="0">
                <a:solidFill>
                  <a:srgbClr val="FF0000"/>
                </a:solidFill>
              </a:rPr>
              <a:t>3 a 5 años luego de la terminación y cierre del proyecto</a:t>
            </a:r>
            <a:r>
              <a:rPr lang="es-PR" dirty="0"/>
              <a:t>.</a:t>
            </a:r>
            <a:endParaRPr lang="en-US" dirty="0"/>
          </a:p>
          <a:p>
            <a:r>
              <a:rPr lang="es-PR" dirty="0"/>
              <a:t> </a:t>
            </a:r>
            <a:endParaRPr lang="en-US" dirty="0"/>
          </a:p>
          <a:p>
            <a:pPr marL="46037" indent="0" eaLnBrk="1" fontAlgn="auto" hangingPunct="1">
              <a:spcAft>
                <a:spcPts val="0"/>
              </a:spcAft>
              <a:buClr>
                <a:schemeClr val="accent1">
                  <a:lumMod val="75000"/>
                </a:schemeClr>
              </a:buClr>
              <a:buFont typeface="Georgia" panose="02040502050405020303" pitchFamily="18" charset="0"/>
              <a:buNone/>
              <a:defRPr/>
            </a:pPr>
            <a:endParaRPr lang="es-PR" altLang="en-US" sz="1700" b="1" dirty="0">
              <a:latin typeface="+mj-lt"/>
            </a:endParaRPr>
          </a:p>
        </p:txBody>
      </p:sp>
    </p:spTree>
    <p:extLst>
      <p:ext uri="{BB962C8B-B14F-4D97-AF65-F5344CB8AC3E}">
        <p14:creationId xmlns:p14="http://schemas.microsoft.com/office/powerpoint/2010/main" val="3391844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BFA244-506E-07BF-083B-40192269E247}"/>
              </a:ext>
            </a:extLst>
          </p:cNvPr>
          <p:cNvPicPr>
            <a:picLocks noChangeAspect="1"/>
          </p:cNvPicPr>
          <p:nvPr/>
        </p:nvPicPr>
        <p:blipFill>
          <a:blip r:embed="rId2"/>
          <a:stretch>
            <a:fillRect/>
          </a:stretch>
        </p:blipFill>
        <p:spPr>
          <a:xfrm>
            <a:off x="2590799" y="101202"/>
            <a:ext cx="4022651" cy="6756797"/>
          </a:xfrm>
          <a:prstGeom prst="rect">
            <a:avLst/>
          </a:prstGeom>
        </p:spPr>
      </p:pic>
      <p:sp>
        <p:nvSpPr>
          <p:cNvPr id="2" name="TextBox 1">
            <a:extLst>
              <a:ext uri="{FF2B5EF4-FFF2-40B4-BE49-F238E27FC236}">
                <a16:creationId xmlns:a16="http://schemas.microsoft.com/office/drawing/2014/main" id="{A3684485-847A-3EB0-EA05-F5806C748322}"/>
              </a:ext>
            </a:extLst>
          </p:cNvPr>
          <p:cNvSpPr txBox="1"/>
          <p:nvPr/>
        </p:nvSpPr>
        <p:spPr>
          <a:xfrm>
            <a:off x="228600" y="609600"/>
            <a:ext cx="2286000" cy="646331"/>
          </a:xfrm>
          <a:prstGeom prst="rect">
            <a:avLst/>
          </a:prstGeom>
          <a:noFill/>
        </p:spPr>
        <p:txBody>
          <a:bodyPr wrap="square" rtlCol="0">
            <a:spAutoFit/>
          </a:bodyPr>
          <a:lstStyle/>
          <a:p>
            <a:r>
              <a:rPr lang="en-US" dirty="0">
                <a:hlinkClick r:id="rId3"/>
              </a:rPr>
              <a:t>Registro de </a:t>
            </a:r>
            <a:r>
              <a:rPr lang="en-US" dirty="0" err="1">
                <a:hlinkClick r:id="rId3"/>
              </a:rPr>
              <a:t>Convenio</a:t>
            </a:r>
            <a:endParaRPr lang="en-US" dirty="0"/>
          </a:p>
        </p:txBody>
      </p:sp>
    </p:spTree>
    <p:extLst>
      <p:ext uri="{BB962C8B-B14F-4D97-AF65-F5344CB8AC3E}">
        <p14:creationId xmlns:p14="http://schemas.microsoft.com/office/powerpoint/2010/main" val="1920530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C7E1C1-D5E1-A6B8-A928-4A8AEA1F8122}"/>
              </a:ext>
            </a:extLst>
          </p:cNvPr>
          <p:cNvPicPr>
            <a:picLocks noChangeAspect="1"/>
          </p:cNvPicPr>
          <p:nvPr/>
        </p:nvPicPr>
        <p:blipFill>
          <a:blip r:embed="rId2"/>
          <a:stretch>
            <a:fillRect/>
          </a:stretch>
        </p:blipFill>
        <p:spPr>
          <a:xfrm>
            <a:off x="1971675" y="428625"/>
            <a:ext cx="5200650" cy="6000750"/>
          </a:xfrm>
          <a:prstGeom prst="rect">
            <a:avLst/>
          </a:prstGeom>
        </p:spPr>
      </p:pic>
      <p:sp>
        <p:nvSpPr>
          <p:cNvPr id="2" name="TextBox 1">
            <a:extLst>
              <a:ext uri="{FF2B5EF4-FFF2-40B4-BE49-F238E27FC236}">
                <a16:creationId xmlns:a16="http://schemas.microsoft.com/office/drawing/2014/main" id="{4A8DDDF4-51AA-9D0C-1D14-430D8665FFC6}"/>
              </a:ext>
            </a:extLst>
          </p:cNvPr>
          <p:cNvSpPr txBox="1"/>
          <p:nvPr/>
        </p:nvSpPr>
        <p:spPr>
          <a:xfrm>
            <a:off x="304800" y="428625"/>
            <a:ext cx="2057400" cy="369332"/>
          </a:xfrm>
          <a:prstGeom prst="rect">
            <a:avLst/>
          </a:prstGeom>
          <a:noFill/>
        </p:spPr>
        <p:txBody>
          <a:bodyPr wrap="square" rtlCol="0">
            <a:spAutoFit/>
          </a:bodyPr>
          <a:lstStyle/>
          <a:p>
            <a:r>
              <a:rPr lang="en-US" dirty="0" err="1">
                <a:hlinkClick r:id="rId3"/>
              </a:rPr>
              <a:t>Convenio</a:t>
            </a:r>
            <a:endParaRPr lang="en-US" dirty="0"/>
          </a:p>
        </p:txBody>
      </p:sp>
    </p:spTree>
    <p:extLst>
      <p:ext uri="{BB962C8B-B14F-4D97-AF65-F5344CB8AC3E}">
        <p14:creationId xmlns:p14="http://schemas.microsoft.com/office/powerpoint/2010/main" val="1020601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29C68A3-9FEC-9FF7-28C6-64E6928ACD85}"/>
              </a:ext>
            </a:extLst>
          </p:cNvPr>
          <p:cNvSpPr>
            <a:spLocks noGrp="1"/>
          </p:cNvSpPr>
          <p:nvPr>
            <p:ph type="title"/>
          </p:nvPr>
        </p:nvSpPr>
        <p:spPr>
          <a:xfrm>
            <a:off x="304800" y="793750"/>
            <a:ext cx="3810000" cy="2465388"/>
          </a:xfrm>
        </p:spPr>
        <p:txBody>
          <a:bodyPr/>
          <a:lstStyle/>
          <a:p>
            <a:pPr eaLnBrk="1" fontAlgn="auto" hangingPunct="1">
              <a:spcAft>
                <a:spcPts val="0"/>
              </a:spcAft>
              <a:defRPr/>
            </a:pPr>
            <a:r>
              <a:rPr lang="en-US" sz="2800" b="1" dirty="0">
                <a:solidFill>
                  <a:schemeClr val="tx1"/>
                </a:solidFill>
              </a:rPr>
              <a:t>GASTOS DE ALIMENTOS</a:t>
            </a:r>
          </a:p>
        </p:txBody>
      </p:sp>
      <p:sp>
        <p:nvSpPr>
          <p:cNvPr id="7" name="Content Placeholder 6">
            <a:extLst>
              <a:ext uri="{FF2B5EF4-FFF2-40B4-BE49-F238E27FC236}">
                <a16:creationId xmlns:a16="http://schemas.microsoft.com/office/drawing/2014/main" id="{6D37B4ED-0787-981A-3A15-6FB0E19ADB9E}"/>
              </a:ext>
            </a:extLst>
          </p:cNvPr>
          <p:cNvSpPr>
            <a:spLocks noGrp="1"/>
          </p:cNvSpPr>
          <p:nvPr>
            <p:ph idx="1"/>
          </p:nvPr>
        </p:nvSpPr>
        <p:spPr>
          <a:xfrm>
            <a:off x="4416425" y="803275"/>
            <a:ext cx="4090988" cy="5248275"/>
          </a:xfrm>
          <a:ln>
            <a:solidFill>
              <a:schemeClr val="accent1">
                <a:lumMod val="60000"/>
                <a:lumOff val="40000"/>
              </a:schemeClr>
            </a:solidFill>
          </a:ln>
        </p:spPr>
        <p:txBody>
          <a:bodyPr rtlCol="0">
            <a:normAutofit/>
          </a:bodyPr>
          <a:lstStyle/>
          <a:p>
            <a:pPr eaLnBrk="1" fontAlgn="auto" hangingPunct="1">
              <a:spcAft>
                <a:spcPts val="0"/>
              </a:spcAft>
              <a:buClr>
                <a:schemeClr val="accent1">
                  <a:lumMod val="60000"/>
                  <a:lumOff val="40000"/>
                </a:schemeClr>
              </a:buClr>
              <a:buFont typeface="Wingdings" panose="05000000000000000000" pitchFamily="2" charset="2"/>
              <a:buChar char="Ø"/>
              <a:defRPr/>
            </a:pPr>
            <a:r>
              <a:rPr lang="es-PR" altLang="es-ES" dirty="0">
                <a:solidFill>
                  <a:prstClr val="black"/>
                </a:solidFill>
                <a:latin typeface="+mj-lt"/>
              </a:rPr>
              <a:t>Orden de Compra</a:t>
            </a:r>
          </a:p>
          <a:p>
            <a:pPr eaLnBrk="1" fontAlgn="auto" hangingPunct="1">
              <a:spcAft>
                <a:spcPts val="0"/>
              </a:spcAft>
              <a:buClr>
                <a:schemeClr val="accent1">
                  <a:lumMod val="60000"/>
                  <a:lumOff val="40000"/>
                </a:schemeClr>
              </a:buClr>
              <a:buFont typeface="Wingdings" panose="05000000000000000000" pitchFamily="2" charset="2"/>
              <a:buChar char="Ø"/>
              <a:defRPr/>
            </a:pPr>
            <a:r>
              <a:rPr lang="es-PR" altLang="es-ES" dirty="0">
                <a:solidFill>
                  <a:prstClr val="black"/>
                </a:solidFill>
                <a:latin typeface="+mj-lt"/>
              </a:rPr>
              <a:t>Solicitud para incurrir en gastos con todas las firmas requeridas </a:t>
            </a:r>
            <a:r>
              <a:rPr lang="es-PR" altLang="es-ES" u="sng" dirty="0">
                <a:solidFill>
                  <a:srgbClr val="0070C0"/>
                </a:solidFill>
                <a:latin typeface="+mj-lt"/>
              </a:rPr>
              <a:t>previo</a:t>
            </a:r>
            <a:r>
              <a:rPr lang="es-PR" altLang="es-ES" dirty="0">
                <a:solidFill>
                  <a:srgbClr val="FF0000"/>
                </a:solidFill>
                <a:latin typeface="+mj-lt"/>
              </a:rPr>
              <a:t> </a:t>
            </a:r>
            <a:r>
              <a:rPr lang="es-PR" altLang="es-ES" dirty="0">
                <a:solidFill>
                  <a:prstClr val="black"/>
                </a:solidFill>
                <a:latin typeface="+mj-lt"/>
              </a:rPr>
              <a:t>a la actividad</a:t>
            </a:r>
          </a:p>
          <a:p>
            <a:pPr eaLnBrk="1" fontAlgn="auto" hangingPunct="1">
              <a:spcAft>
                <a:spcPts val="0"/>
              </a:spcAft>
              <a:buClr>
                <a:schemeClr val="accent1">
                  <a:lumMod val="60000"/>
                  <a:lumOff val="40000"/>
                </a:schemeClr>
              </a:buClr>
              <a:buFont typeface="Wingdings" panose="05000000000000000000" pitchFamily="2" charset="2"/>
              <a:buChar char="Ø"/>
              <a:defRPr/>
            </a:pPr>
            <a:r>
              <a:rPr lang="es-PR" altLang="es-ES" dirty="0">
                <a:solidFill>
                  <a:prstClr val="black"/>
                </a:solidFill>
                <a:latin typeface="+mj-lt"/>
              </a:rPr>
              <a:t>Factura  debe de tener la de ética firmada y fechada.</a:t>
            </a:r>
          </a:p>
          <a:p>
            <a:pPr eaLnBrk="1" fontAlgn="auto" hangingPunct="1">
              <a:spcAft>
                <a:spcPts val="0"/>
              </a:spcAft>
              <a:buClr>
                <a:schemeClr val="accent1">
                  <a:lumMod val="60000"/>
                  <a:lumOff val="40000"/>
                </a:schemeClr>
              </a:buClr>
              <a:buFont typeface="Wingdings" panose="05000000000000000000" pitchFamily="2" charset="2"/>
              <a:buChar char="Ø"/>
              <a:defRPr/>
            </a:pPr>
            <a:r>
              <a:rPr lang="es-PR" altLang="es-ES" dirty="0">
                <a:solidFill>
                  <a:prstClr val="black"/>
                </a:solidFill>
                <a:latin typeface="+mj-lt"/>
              </a:rPr>
              <a:t>Lista de participantes</a:t>
            </a:r>
          </a:p>
          <a:p>
            <a:pPr eaLnBrk="1" fontAlgn="auto" hangingPunct="1">
              <a:spcAft>
                <a:spcPts val="0"/>
              </a:spcAft>
              <a:buClr>
                <a:schemeClr val="accent1">
                  <a:lumMod val="60000"/>
                  <a:lumOff val="40000"/>
                </a:schemeClr>
              </a:buClr>
              <a:buFont typeface="Wingdings" panose="05000000000000000000" pitchFamily="2" charset="2"/>
              <a:buChar char="Ø"/>
              <a:defRPr/>
            </a:pPr>
            <a:r>
              <a:rPr lang="es-PR" altLang="es-ES" dirty="0">
                <a:solidFill>
                  <a:prstClr val="black"/>
                </a:solidFill>
                <a:latin typeface="+mj-lt"/>
              </a:rPr>
              <a:t>Certificación de Estatus de Orden de Compra</a:t>
            </a:r>
          </a:p>
          <a:p>
            <a:pPr eaLnBrk="1" fontAlgn="auto" hangingPunct="1">
              <a:spcAft>
                <a:spcPts val="0"/>
              </a:spcAft>
              <a:buClr>
                <a:schemeClr val="accent1">
                  <a:lumMod val="60000"/>
                  <a:lumOff val="40000"/>
                </a:schemeClr>
              </a:buClr>
              <a:buFont typeface="Wingdings" panose="05000000000000000000" pitchFamily="2" charset="2"/>
              <a:buChar char="Ø"/>
              <a:defRPr/>
            </a:pPr>
            <a:r>
              <a:rPr lang="en-US" altLang="es-ES" dirty="0">
                <a:solidFill>
                  <a:srgbClr val="0070C0"/>
                </a:solidFill>
                <a:latin typeface="+mj-lt"/>
              </a:rPr>
              <a:t>Nota</a:t>
            </a:r>
            <a:r>
              <a:rPr lang="en-US" altLang="es-ES" dirty="0">
                <a:solidFill>
                  <a:prstClr val="black"/>
                </a:solidFill>
                <a:latin typeface="+mj-lt"/>
              </a:rPr>
              <a:t>: Para las Ordenes de </a:t>
            </a:r>
            <a:r>
              <a:rPr lang="en-US" altLang="es-ES" dirty="0" err="1">
                <a:solidFill>
                  <a:prstClr val="black"/>
                </a:solidFill>
                <a:latin typeface="+mj-lt"/>
              </a:rPr>
              <a:t>Compras</a:t>
            </a:r>
            <a:r>
              <a:rPr lang="en-US" altLang="es-ES" dirty="0">
                <a:solidFill>
                  <a:prstClr val="black"/>
                </a:solidFill>
                <a:latin typeface="+mj-lt"/>
              </a:rPr>
              <a:t> de Bienes es </a:t>
            </a:r>
            <a:r>
              <a:rPr lang="en-US" altLang="es-ES" dirty="0" err="1">
                <a:solidFill>
                  <a:prstClr val="black"/>
                </a:solidFill>
                <a:latin typeface="+mj-lt"/>
              </a:rPr>
              <a:t>necesario</a:t>
            </a:r>
            <a:r>
              <a:rPr lang="en-US" altLang="es-ES" dirty="0">
                <a:solidFill>
                  <a:prstClr val="black"/>
                </a:solidFill>
                <a:latin typeface="+mj-lt"/>
              </a:rPr>
              <a:t> </a:t>
            </a:r>
            <a:r>
              <a:rPr lang="en-US" altLang="es-ES" dirty="0" err="1">
                <a:solidFill>
                  <a:prstClr val="black"/>
                </a:solidFill>
                <a:latin typeface="+mj-lt"/>
              </a:rPr>
              <a:t>que</a:t>
            </a:r>
            <a:r>
              <a:rPr lang="en-US" altLang="es-ES" dirty="0">
                <a:solidFill>
                  <a:prstClr val="black"/>
                </a:solidFill>
                <a:latin typeface="+mj-lt"/>
              </a:rPr>
              <a:t> la </a:t>
            </a:r>
            <a:r>
              <a:rPr lang="en-US" altLang="es-ES" dirty="0" err="1">
                <a:solidFill>
                  <a:prstClr val="black"/>
                </a:solidFill>
                <a:latin typeface="+mj-lt"/>
              </a:rPr>
              <a:t>información</a:t>
            </a:r>
            <a:r>
              <a:rPr lang="en-US" altLang="es-ES" dirty="0">
                <a:solidFill>
                  <a:prstClr val="black"/>
                </a:solidFill>
                <a:latin typeface="+mj-lt"/>
              </a:rPr>
              <a:t> sea </a:t>
            </a:r>
            <a:r>
              <a:rPr lang="en-US" altLang="es-ES" dirty="0" err="1">
                <a:solidFill>
                  <a:prstClr val="black"/>
                </a:solidFill>
                <a:latin typeface="+mj-lt"/>
              </a:rPr>
              <a:t>enviada</a:t>
            </a:r>
            <a:r>
              <a:rPr lang="en-US" altLang="es-ES" dirty="0">
                <a:solidFill>
                  <a:prstClr val="black"/>
                </a:solidFill>
                <a:latin typeface="+mj-lt"/>
              </a:rPr>
              <a:t> a la Oficina de </a:t>
            </a:r>
            <a:r>
              <a:rPr lang="en-US" altLang="es-ES" dirty="0" err="1">
                <a:solidFill>
                  <a:prstClr val="black"/>
                </a:solidFill>
                <a:latin typeface="+mj-lt"/>
              </a:rPr>
              <a:t>Recibo</a:t>
            </a:r>
            <a:r>
              <a:rPr lang="en-US" altLang="es-ES" dirty="0">
                <a:solidFill>
                  <a:prstClr val="black"/>
                </a:solidFill>
                <a:latin typeface="+mj-lt"/>
              </a:rPr>
              <a:t> y </a:t>
            </a:r>
            <a:r>
              <a:rPr lang="en-US" altLang="es-ES" dirty="0" err="1">
                <a:solidFill>
                  <a:prstClr val="black"/>
                </a:solidFill>
                <a:latin typeface="+mj-lt"/>
              </a:rPr>
              <a:t>Entrega</a:t>
            </a:r>
            <a:r>
              <a:rPr lang="en-US" altLang="es-ES" dirty="0">
                <a:solidFill>
                  <a:prstClr val="black"/>
                </a:solidFill>
                <a:latin typeface="+mj-lt"/>
              </a:rPr>
              <a:t> con </a:t>
            </a:r>
            <a:r>
              <a:rPr lang="en-US" altLang="es-ES" dirty="0" err="1">
                <a:solidFill>
                  <a:prstClr val="black"/>
                </a:solidFill>
                <a:latin typeface="+mj-lt"/>
              </a:rPr>
              <a:t>copia</a:t>
            </a:r>
            <a:r>
              <a:rPr lang="en-US" altLang="es-ES" dirty="0">
                <a:solidFill>
                  <a:prstClr val="black"/>
                </a:solidFill>
                <a:latin typeface="+mj-lt"/>
              </a:rPr>
              <a:t> a Post Award (Zulyannille.cortes@upr.edu) para </a:t>
            </a:r>
            <a:r>
              <a:rPr lang="en-US" altLang="es-ES" dirty="0" err="1">
                <a:solidFill>
                  <a:prstClr val="black"/>
                </a:solidFill>
                <a:latin typeface="+mj-lt"/>
              </a:rPr>
              <a:t>que</a:t>
            </a:r>
            <a:r>
              <a:rPr lang="en-US" altLang="es-ES" dirty="0">
                <a:solidFill>
                  <a:prstClr val="black"/>
                </a:solidFill>
                <a:latin typeface="+mj-lt"/>
              </a:rPr>
              <a:t> se le </a:t>
            </a:r>
            <a:r>
              <a:rPr lang="en-US" altLang="es-ES" dirty="0" err="1">
                <a:solidFill>
                  <a:prstClr val="black"/>
                </a:solidFill>
                <a:latin typeface="+mj-lt"/>
              </a:rPr>
              <a:t>ingrese</a:t>
            </a:r>
            <a:r>
              <a:rPr lang="en-US" altLang="es-ES" dirty="0">
                <a:solidFill>
                  <a:prstClr val="black"/>
                </a:solidFill>
                <a:latin typeface="+mj-lt"/>
              </a:rPr>
              <a:t> </a:t>
            </a:r>
            <a:r>
              <a:rPr lang="en-US" altLang="es-ES" dirty="0" err="1">
                <a:solidFill>
                  <a:prstClr val="black"/>
                </a:solidFill>
                <a:latin typeface="+mj-lt"/>
              </a:rPr>
              <a:t>el</a:t>
            </a:r>
            <a:r>
              <a:rPr lang="en-US" altLang="es-ES" dirty="0">
                <a:solidFill>
                  <a:prstClr val="black"/>
                </a:solidFill>
                <a:latin typeface="+mj-lt"/>
              </a:rPr>
              <a:t> Informe de </a:t>
            </a:r>
            <a:r>
              <a:rPr lang="en-US" altLang="es-ES" dirty="0" err="1">
                <a:solidFill>
                  <a:prstClr val="black"/>
                </a:solidFill>
                <a:latin typeface="+mj-lt"/>
              </a:rPr>
              <a:t>Recibo</a:t>
            </a:r>
            <a:r>
              <a:rPr lang="en-US" altLang="es-ES" dirty="0">
                <a:solidFill>
                  <a:prstClr val="black"/>
                </a:solidFill>
                <a:latin typeface="+mj-lt"/>
              </a:rPr>
              <a:t> </a:t>
            </a:r>
            <a:r>
              <a:rPr lang="en-US" altLang="es-ES" dirty="0" err="1">
                <a:solidFill>
                  <a:prstClr val="black"/>
                </a:solidFill>
                <a:latin typeface="+mj-lt"/>
              </a:rPr>
              <a:t>correspondiente</a:t>
            </a:r>
            <a:r>
              <a:rPr lang="en-US" altLang="es-ES" dirty="0">
                <a:solidFill>
                  <a:prstClr val="black"/>
                </a:solidFill>
                <a:latin typeface="+mj-lt"/>
              </a:rPr>
              <a:t>.</a:t>
            </a:r>
          </a:p>
          <a:p>
            <a:pPr marL="0" indent="0" eaLnBrk="1" fontAlgn="auto" hangingPunct="1">
              <a:spcAft>
                <a:spcPts val="0"/>
              </a:spcAft>
              <a:buFont typeface="Wingdings" panose="05000000000000000000" pitchFamily="2" charset="2"/>
              <a:buNone/>
              <a:defRPr/>
            </a:pPr>
            <a:endParaRPr lang="en-US" dirty="0"/>
          </a:p>
        </p:txBody>
      </p:sp>
      <p:pic>
        <p:nvPicPr>
          <p:cNvPr id="19460" name="Picture 11">
            <a:extLst>
              <a:ext uri="{FF2B5EF4-FFF2-40B4-BE49-F238E27FC236}">
                <a16:creationId xmlns:a16="http://schemas.microsoft.com/office/drawing/2014/main" id="{AB479224-3195-9AAA-4C1B-BFA2C4DA9C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362200"/>
            <a:ext cx="3148013"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Effect transition="in" filter="wipe(down)">
                                      <p:cBhvr>
                                        <p:cTn id="7" dur="580">
                                          <p:stCondLst>
                                            <p:cond delay="0"/>
                                          </p:stCondLst>
                                        </p:cTn>
                                        <p:tgtEl>
                                          <p:spTgt spid="7">
                                            <p:txEl>
                                              <p:pRg st="5" end="5"/>
                                            </p:txEl>
                                          </p:spTgt>
                                        </p:tgtEl>
                                      </p:cBhvr>
                                    </p:animEffect>
                                    <p:anim calcmode="lin" valueType="num">
                                      <p:cBhvr>
                                        <p:cTn id="8" dur="1822" tmFilter="0,0; 0.14,0.36; 0.43,0.73; 0.71,0.91; 1.0,1.0">
                                          <p:stCondLst>
                                            <p:cond delay="0"/>
                                          </p:stCondLst>
                                        </p:cTn>
                                        <p:tgtEl>
                                          <p:spTgt spid="7">
                                            <p:txEl>
                                              <p:pRg st="5" end="5"/>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5" end="5"/>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5" end="5"/>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5" end="5"/>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5" end="5"/>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5" end="5"/>
                                            </p:txEl>
                                          </p:spTgt>
                                        </p:tgtEl>
                                      </p:cBhvr>
                                      <p:to x="100000" y="60000"/>
                                    </p:animScale>
                                    <p:animScale>
                                      <p:cBhvr>
                                        <p:cTn id="14" dur="166" decel="50000">
                                          <p:stCondLst>
                                            <p:cond delay="676"/>
                                          </p:stCondLst>
                                        </p:cTn>
                                        <p:tgtEl>
                                          <p:spTgt spid="7">
                                            <p:txEl>
                                              <p:pRg st="5" end="5"/>
                                            </p:txEl>
                                          </p:spTgt>
                                        </p:tgtEl>
                                      </p:cBhvr>
                                      <p:to x="100000" y="100000"/>
                                    </p:animScale>
                                    <p:animScale>
                                      <p:cBhvr>
                                        <p:cTn id="15" dur="26">
                                          <p:stCondLst>
                                            <p:cond delay="1312"/>
                                          </p:stCondLst>
                                        </p:cTn>
                                        <p:tgtEl>
                                          <p:spTgt spid="7">
                                            <p:txEl>
                                              <p:pRg st="5" end="5"/>
                                            </p:txEl>
                                          </p:spTgt>
                                        </p:tgtEl>
                                      </p:cBhvr>
                                      <p:to x="100000" y="80000"/>
                                    </p:animScale>
                                    <p:animScale>
                                      <p:cBhvr>
                                        <p:cTn id="16" dur="166" decel="50000">
                                          <p:stCondLst>
                                            <p:cond delay="1338"/>
                                          </p:stCondLst>
                                        </p:cTn>
                                        <p:tgtEl>
                                          <p:spTgt spid="7">
                                            <p:txEl>
                                              <p:pRg st="5" end="5"/>
                                            </p:txEl>
                                          </p:spTgt>
                                        </p:tgtEl>
                                      </p:cBhvr>
                                      <p:to x="100000" y="100000"/>
                                    </p:animScale>
                                    <p:animScale>
                                      <p:cBhvr>
                                        <p:cTn id="17" dur="26">
                                          <p:stCondLst>
                                            <p:cond delay="1642"/>
                                          </p:stCondLst>
                                        </p:cTn>
                                        <p:tgtEl>
                                          <p:spTgt spid="7">
                                            <p:txEl>
                                              <p:pRg st="5" end="5"/>
                                            </p:txEl>
                                          </p:spTgt>
                                        </p:tgtEl>
                                      </p:cBhvr>
                                      <p:to x="100000" y="90000"/>
                                    </p:animScale>
                                    <p:animScale>
                                      <p:cBhvr>
                                        <p:cTn id="18" dur="166" decel="50000">
                                          <p:stCondLst>
                                            <p:cond delay="1668"/>
                                          </p:stCondLst>
                                        </p:cTn>
                                        <p:tgtEl>
                                          <p:spTgt spid="7">
                                            <p:txEl>
                                              <p:pRg st="5" end="5"/>
                                            </p:txEl>
                                          </p:spTgt>
                                        </p:tgtEl>
                                      </p:cBhvr>
                                      <p:to x="100000" y="100000"/>
                                    </p:animScale>
                                    <p:animScale>
                                      <p:cBhvr>
                                        <p:cTn id="19" dur="26">
                                          <p:stCondLst>
                                            <p:cond delay="1808"/>
                                          </p:stCondLst>
                                        </p:cTn>
                                        <p:tgtEl>
                                          <p:spTgt spid="7">
                                            <p:txEl>
                                              <p:pRg st="5" end="5"/>
                                            </p:txEl>
                                          </p:spTgt>
                                        </p:tgtEl>
                                      </p:cBhvr>
                                      <p:to x="100000" y="95000"/>
                                    </p:animScale>
                                    <p:animScale>
                                      <p:cBhvr>
                                        <p:cTn id="20" dur="166" decel="50000">
                                          <p:stCondLst>
                                            <p:cond delay="1834"/>
                                          </p:stCondLst>
                                        </p:cTn>
                                        <p:tgtEl>
                                          <p:spTgt spid="7">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FB124-AEA1-3A5D-CEB5-659093556EA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2568D3F-E2CB-B0EE-0994-E8F3A55B4896}"/>
              </a:ext>
            </a:extLst>
          </p:cNvPr>
          <p:cNvSpPr>
            <a:spLocks noGrp="1"/>
          </p:cNvSpPr>
          <p:nvPr>
            <p:ph type="title"/>
          </p:nvPr>
        </p:nvSpPr>
        <p:spPr>
          <a:xfrm>
            <a:off x="304800" y="793750"/>
            <a:ext cx="3810000" cy="2465388"/>
          </a:xfrm>
        </p:spPr>
        <p:txBody>
          <a:bodyPr/>
          <a:lstStyle/>
          <a:p>
            <a:pPr eaLnBrk="1" fontAlgn="auto" hangingPunct="1">
              <a:spcAft>
                <a:spcPts val="0"/>
              </a:spcAft>
              <a:defRPr/>
            </a:pPr>
            <a:r>
              <a:rPr lang="en-US" sz="2800" b="1" dirty="0">
                <a:solidFill>
                  <a:schemeClr val="tx1"/>
                </a:solidFill>
              </a:rPr>
              <a:t>PAGOS DE SUBAWARDS</a:t>
            </a:r>
          </a:p>
        </p:txBody>
      </p:sp>
      <p:sp>
        <p:nvSpPr>
          <p:cNvPr id="7" name="Content Placeholder 6">
            <a:extLst>
              <a:ext uri="{FF2B5EF4-FFF2-40B4-BE49-F238E27FC236}">
                <a16:creationId xmlns:a16="http://schemas.microsoft.com/office/drawing/2014/main" id="{AA2D325B-AC0E-B4F3-9797-6D99946DF302}"/>
              </a:ext>
            </a:extLst>
          </p:cNvPr>
          <p:cNvSpPr>
            <a:spLocks noGrp="1"/>
          </p:cNvSpPr>
          <p:nvPr>
            <p:ph idx="1"/>
          </p:nvPr>
        </p:nvSpPr>
        <p:spPr>
          <a:xfrm>
            <a:off x="4416425" y="803275"/>
            <a:ext cx="4090988" cy="5248275"/>
          </a:xfrm>
          <a:ln>
            <a:solidFill>
              <a:schemeClr val="accent1">
                <a:lumMod val="60000"/>
                <a:lumOff val="40000"/>
              </a:schemeClr>
            </a:solidFill>
          </a:ln>
        </p:spPr>
        <p:txBody>
          <a:bodyPr rtlCol="0">
            <a:normAutofit/>
          </a:bodyPr>
          <a:lstStyle/>
          <a:p>
            <a:pPr eaLnBrk="1" fontAlgn="auto" hangingPunct="1">
              <a:spcAft>
                <a:spcPts val="0"/>
              </a:spcAft>
              <a:buClr>
                <a:schemeClr val="accent1">
                  <a:lumMod val="60000"/>
                  <a:lumOff val="40000"/>
                </a:schemeClr>
              </a:buClr>
              <a:buFont typeface="Wingdings" panose="05000000000000000000" pitchFamily="2" charset="2"/>
              <a:buChar char="Ø"/>
              <a:defRPr/>
            </a:pPr>
            <a:r>
              <a:rPr lang="en-US" altLang="es-ES" sz="1800" dirty="0">
                <a:solidFill>
                  <a:prstClr val="black"/>
                </a:solidFill>
                <a:latin typeface="+mj-lt"/>
              </a:rPr>
              <a:t>Todo </a:t>
            </a:r>
            <a:r>
              <a:rPr lang="en-US" altLang="es-ES" sz="1800" dirty="0" err="1">
                <a:solidFill>
                  <a:prstClr val="black"/>
                </a:solidFill>
                <a:latin typeface="+mj-lt"/>
              </a:rPr>
              <a:t>comprobante</a:t>
            </a:r>
            <a:r>
              <a:rPr lang="en-US" altLang="es-ES" sz="1800" dirty="0">
                <a:solidFill>
                  <a:prstClr val="black"/>
                </a:solidFill>
                <a:latin typeface="+mj-lt"/>
              </a:rPr>
              <a:t> de </a:t>
            </a:r>
            <a:r>
              <a:rPr lang="en-US" altLang="es-ES" sz="1800" dirty="0" err="1">
                <a:solidFill>
                  <a:prstClr val="black"/>
                </a:solidFill>
                <a:latin typeface="+mj-lt"/>
              </a:rPr>
              <a:t>pago</a:t>
            </a:r>
            <a:r>
              <a:rPr lang="en-US" altLang="es-ES" sz="1800" dirty="0">
                <a:solidFill>
                  <a:prstClr val="black"/>
                </a:solidFill>
                <a:latin typeface="+mj-lt"/>
              </a:rPr>
              <a:t> para </a:t>
            </a:r>
            <a:r>
              <a:rPr lang="en-US" altLang="es-ES" sz="1800" dirty="0" err="1">
                <a:solidFill>
                  <a:prstClr val="black"/>
                </a:solidFill>
                <a:latin typeface="+mj-lt"/>
              </a:rPr>
              <a:t>reembolso</a:t>
            </a:r>
            <a:r>
              <a:rPr lang="en-US" altLang="es-ES" sz="1800" dirty="0">
                <a:solidFill>
                  <a:prstClr val="black"/>
                </a:solidFill>
                <a:latin typeface="+mj-lt"/>
              </a:rPr>
              <a:t> a  un </a:t>
            </a:r>
            <a:r>
              <a:rPr lang="en-US" altLang="es-ES" sz="1800" dirty="0" err="1">
                <a:solidFill>
                  <a:prstClr val="black"/>
                </a:solidFill>
                <a:latin typeface="+mj-lt"/>
              </a:rPr>
              <a:t>subawardee</a:t>
            </a:r>
            <a:r>
              <a:rPr lang="en-US" altLang="es-ES" sz="1800" dirty="0">
                <a:solidFill>
                  <a:prstClr val="black"/>
                </a:solidFill>
                <a:latin typeface="+mj-lt"/>
              </a:rPr>
              <a:t> </a:t>
            </a:r>
            <a:r>
              <a:rPr lang="en-US" altLang="es-ES" sz="1800" dirty="0" err="1">
                <a:solidFill>
                  <a:prstClr val="black"/>
                </a:solidFill>
                <a:latin typeface="+mj-lt"/>
              </a:rPr>
              <a:t>debe</a:t>
            </a:r>
            <a:r>
              <a:rPr lang="en-US" altLang="es-ES" sz="1800" dirty="0">
                <a:solidFill>
                  <a:prstClr val="black"/>
                </a:solidFill>
                <a:latin typeface="+mj-lt"/>
              </a:rPr>
              <a:t> ser </a:t>
            </a:r>
            <a:r>
              <a:rPr lang="en-US" altLang="es-ES" sz="1800" dirty="0" err="1">
                <a:solidFill>
                  <a:prstClr val="black"/>
                </a:solidFill>
                <a:latin typeface="+mj-lt"/>
              </a:rPr>
              <a:t>enviado</a:t>
            </a:r>
            <a:r>
              <a:rPr lang="en-US" altLang="es-ES" sz="1800" dirty="0">
                <a:solidFill>
                  <a:prstClr val="black"/>
                </a:solidFill>
                <a:latin typeface="+mj-lt"/>
              </a:rPr>
              <a:t> a Post Award </a:t>
            </a:r>
            <a:r>
              <a:rPr lang="en-US" altLang="es-ES" sz="1800" dirty="0" err="1">
                <a:solidFill>
                  <a:prstClr val="black"/>
                </a:solidFill>
                <a:latin typeface="+mj-lt"/>
              </a:rPr>
              <a:t>firmado</a:t>
            </a:r>
            <a:r>
              <a:rPr lang="en-US" altLang="es-ES" sz="1800" dirty="0">
                <a:solidFill>
                  <a:prstClr val="black"/>
                </a:solidFill>
                <a:latin typeface="+mj-lt"/>
              </a:rPr>
              <a:t> </a:t>
            </a:r>
            <a:r>
              <a:rPr lang="en-US" altLang="es-ES" sz="1800" dirty="0" err="1">
                <a:solidFill>
                  <a:prstClr val="black"/>
                </a:solidFill>
                <a:latin typeface="+mj-lt"/>
              </a:rPr>
              <a:t>por</a:t>
            </a:r>
            <a:r>
              <a:rPr lang="en-US" altLang="es-ES" sz="1800" dirty="0">
                <a:solidFill>
                  <a:prstClr val="black"/>
                </a:solidFill>
                <a:latin typeface="+mj-lt"/>
              </a:rPr>
              <a:t> </a:t>
            </a:r>
            <a:r>
              <a:rPr lang="en-US" altLang="es-ES" sz="1800" dirty="0" err="1">
                <a:solidFill>
                  <a:prstClr val="black"/>
                </a:solidFill>
                <a:latin typeface="+mj-lt"/>
              </a:rPr>
              <a:t>el</a:t>
            </a:r>
            <a:r>
              <a:rPr lang="en-US" altLang="es-ES" sz="1800" dirty="0">
                <a:solidFill>
                  <a:prstClr val="black"/>
                </a:solidFill>
                <a:latin typeface="+mj-lt"/>
              </a:rPr>
              <a:t> PI y </a:t>
            </a:r>
            <a:r>
              <a:rPr lang="en-US" altLang="es-ES" sz="1800" dirty="0" err="1">
                <a:solidFill>
                  <a:prstClr val="black"/>
                </a:solidFill>
                <a:latin typeface="+mj-lt"/>
              </a:rPr>
              <a:t>acompañado</a:t>
            </a:r>
            <a:r>
              <a:rPr lang="en-US" altLang="es-ES" sz="1800" dirty="0">
                <a:solidFill>
                  <a:prstClr val="black"/>
                </a:solidFill>
                <a:latin typeface="+mj-lt"/>
              </a:rPr>
              <a:t> de:</a:t>
            </a:r>
          </a:p>
          <a:p>
            <a:pPr eaLnBrk="1" fontAlgn="auto" hangingPunct="1">
              <a:spcAft>
                <a:spcPts val="0"/>
              </a:spcAft>
              <a:buClr>
                <a:schemeClr val="accent1">
                  <a:lumMod val="60000"/>
                  <a:lumOff val="40000"/>
                </a:schemeClr>
              </a:buClr>
              <a:buFont typeface="Wingdings" panose="05000000000000000000" pitchFamily="2" charset="2"/>
              <a:buChar char="Ø"/>
              <a:defRPr/>
            </a:pPr>
            <a:endParaRPr lang="en-US" altLang="es-ES" sz="1800" dirty="0">
              <a:solidFill>
                <a:prstClr val="black"/>
              </a:solidFill>
              <a:latin typeface="+mj-lt"/>
            </a:endParaRPr>
          </a:p>
          <a:p>
            <a:pPr marL="0" indent="0" eaLnBrk="1" fontAlgn="auto" hangingPunct="1">
              <a:spcAft>
                <a:spcPts val="0"/>
              </a:spcAft>
              <a:buClr>
                <a:schemeClr val="accent1">
                  <a:lumMod val="60000"/>
                  <a:lumOff val="40000"/>
                </a:schemeClr>
              </a:buClr>
              <a:buNone/>
              <a:defRPr/>
            </a:pPr>
            <a:r>
              <a:rPr lang="en-US" altLang="es-ES" sz="1800" dirty="0">
                <a:solidFill>
                  <a:prstClr val="black"/>
                </a:solidFill>
                <a:latin typeface="+mj-lt"/>
              </a:rPr>
              <a:t>	1.  Factura </a:t>
            </a:r>
            <a:r>
              <a:rPr lang="en-US" altLang="es-ES" sz="1800" dirty="0" err="1">
                <a:solidFill>
                  <a:prstClr val="black"/>
                </a:solidFill>
                <a:latin typeface="+mj-lt"/>
              </a:rPr>
              <a:t>certificada</a:t>
            </a:r>
            <a:r>
              <a:rPr lang="en-US" altLang="es-ES" sz="1800" dirty="0">
                <a:solidFill>
                  <a:prstClr val="black"/>
                </a:solidFill>
                <a:latin typeface="+mj-lt"/>
              </a:rPr>
              <a:t> </a:t>
            </a:r>
            <a:r>
              <a:rPr lang="en-US" altLang="es-ES" sz="1800" dirty="0" err="1">
                <a:solidFill>
                  <a:prstClr val="black"/>
                </a:solidFill>
                <a:latin typeface="+mj-lt"/>
              </a:rPr>
              <a:t>por</a:t>
            </a:r>
            <a:r>
              <a:rPr lang="en-US" altLang="es-ES" sz="1800" dirty="0">
                <a:solidFill>
                  <a:prstClr val="black"/>
                </a:solidFill>
                <a:latin typeface="+mj-lt"/>
              </a:rPr>
              <a:t> </a:t>
            </a:r>
            <a:r>
              <a:rPr lang="en-US" altLang="es-ES" sz="1800" dirty="0" err="1">
                <a:solidFill>
                  <a:prstClr val="black"/>
                </a:solidFill>
                <a:latin typeface="+mj-lt"/>
              </a:rPr>
              <a:t>el</a:t>
            </a:r>
            <a:r>
              <a:rPr lang="en-US" altLang="es-ES" sz="1800" dirty="0">
                <a:solidFill>
                  <a:prstClr val="black"/>
                </a:solidFill>
                <a:latin typeface="+mj-lt"/>
              </a:rPr>
              <a:t> PI</a:t>
            </a:r>
          </a:p>
          <a:p>
            <a:pPr marL="0" indent="0" eaLnBrk="1" fontAlgn="auto" hangingPunct="1">
              <a:spcAft>
                <a:spcPts val="0"/>
              </a:spcAft>
              <a:buClr>
                <a:schemeClr val="accent1">
                  <a:lumMod val="60000"/>
                  <a:lumOff val="40000"/>
                </a:schemeClr>
              </a:buClr>
              <a:buNone/>
              <a:defRPr/>
            </a:pPr>
            <a:r>
              <a:rPr lang="en-US" altLang="es-ES" sz="1800" dirty="0">
                <a:solidFill>
                  <a:prstClr val="black"/>
                </a:solidFill>
                <a:latin typeface="+mj-lt"/>
              </a:rPr>
              <a:t>	2.  </a:t>
            </a:r>
            <a:r>
              <a:rPr lang="en-US" altLang="es-ES" sz="1800" dirty="0" err="1">
                <a:solidFill>
                  <a:prstClr val="black"/>
                </a:solidFill>
                <a:latin typeface="+mj-lt"/>
              </a:rPr>
              <a:t>Evidencia</a:t>
            </a:r>
            <a:r>
              <a:rPr lang="en-US" altLang="es-ES" sz="1800" dirty="0">
                <a:solidFill>
                  <a:prstClr val="black"/>
                </a:solidFill>
                <a:latin typeface="+mj-lt"/>
              </a:rPr>
              <a:t> </a:t>
            </a:r>
            <a:r>
              <a:rPr lang="en-US" altLang="es-ES" sz="1800" dirty="0" err="1">
                <a:solidFill>
                  <a:prstClr val="black"/>
                </a:solidFill>
                <a:latin typeface="+mj-lt"/>
              </a:rPr>
              <a:t>financiera</a:t>
            </a:r>
            <a:r>
              <a:rPr lang="en-US" altLang="es-ES" sz="1800" dirty="0">
                <a:solidFill>
                  <a:prstClr val="black"/>
                </a:solidFill>
                <a:latin typeface="+mj-lt"/>
              </a:rPr>
              <a:t> </a:t>
            </a:r>
            <a:r>
              <a:rPr lang="en-US" altLang="es-ES" sz="1800" dirty="0" err="1">
                <a:solidFill>
                  <a:prstClr val="black"/>
                </a:solidFill>
                <a:latin typeface="+mj-lt"/>
              </a:rPr>
              <a:t>requerida</a:t>
            </a:r>
            <a:r>
              <a:rPr lang="en-US" altLang="es-ES" sz="1800" dirty="0">
                <a:solidFill>
                  <a:prstClr val="black"/>
                </a:solidFill>
                <a:latin typeface="+mj-lt"/>
              </a:rPr>
              <a:t> 	      </a:t>
            </a:r>
            <a:r>
              <a:rPr lang="en-US" altLang="es-ES" sz="1800" dirty="0" err="1">
                <a:solidFill>
                  <a:prstClr val="black"/>
                </a:solidFill>
                <a:latin typeface="+mj-lt"/>
              </a:rPr>
              <a:t>segun</a:t>
            </a:r>
            <a:r>
              <a:rPr lang="en-US" altLang="es-ES" sz="1800" dirty="0">
                <a:solidFill>
                  <a:prstClr val="black"/>
                </a:solidFill>
                <a:latin typeface="+mj-lt"/>
              </a:rPr>
              <a:t> </a:t>
            </a:r>
            <a:r>
              <a:rPr lang="en-US" altLang="es-ES" sz="1800" dirty="0" err="1">
                <a:solidFill>
                  <a:prstClr val="black"/>
                </a:solidFill>
                <a:latin typeface="+mj-lt"/>
              </a:rPr>
              <a:t>el</a:t>
            </a:r>
            <a:r>
              <a:rPr lang="en-US" altLang="es-ES" sz="1800" dirty="0">
                <a:solidFill>
                  <a:prstClr val="black"/>
                </a:solidFill>
                <a:latin typeface="+mj-lt"/>
              </a:rPr>
              <a:t> subaward </a:t>
            </a:r>
            <a:r>
              <a:rPr lang="en-US" altLang="es-ES" sz="1800" dirty="0" err="1">
                <a:solidFill>
                  <a:prstClr val="black"/>
                </a:solidFill>
                <a:latin typeface="+mj-lt"/>
              </a:rPr>
              <a:t>que</a:t>
            </a:r>
            <a:r>
              <a:rPr lang="en-US" altLang="es-ES" sz="1800" dirty="0">
                <a:solidFill>
                  <a:prstClr val="black"/>
                </a:solidFill>
                <a:latin typeface="+mj-lt"/>
              </a:rPr>
              <a:t> 	    	      </a:t>
            </a:r>
            <a:r>
              <a:rPr lang="en-US" altLang="es-ES" sz="1800" dirty="0" err="1">
                <a:solidFill>
                  <a:prstClr val="black"/>
                </a:solidFill>
                <a:latin typeface="+mj-lt"/>
              </a:rPr>
              <a:t>sustente</a:t>
            </a:r>
            <a:r>
              <a:rPr lang="en-US" altLang="es-ES" sz="1800" dirty="0">
                <a:solidFill>
                  <a:prstClr val="black"/>
                </a:solidFill>
                <a:latin typeface="+mj-lt"/>
              </a:rPr>
              <a:t> los </a:t>
            </a:r>
            <a:r>
              <a:rPr lang="en-US" altLang="es-ES" sz="1800" dirty="0" err="1">
                <a:solidFill>
                  <a:prstClr val="black"/>
                </a:solidFill>
                <a:latin typeface="+mj-lt"/>
              </a:rPr>
              <a:t>gastos</a:t>
            </a:r>
            <a:r>
              <a:rPr lang="en-US" altLang="es-ES" sz="1800" dirty="0">
                <a:solidFill>
                  <a:prstClr val="black"/>
                </a:solidFill>
                <a:latin typeface="+mj-lt"/>
              </a:rPr>
              <a:t> </a:t>
            </a:r>
            <a:r>
              <a:rPr lang="en-US" altLang="es-ES" sz="1800" dirty="0" err="1">
                <a:solidFill>
                  <a:prstClr val="black"/>
                </a:solidFill>
                <a:latin typeface="+mj-lt"/>
              </a:rPr>
              <a:t>facturados</a:t>
            </a:r>
            <a:r>
              <a:rPr lang="en-US" altLang="es-ES" sz="1800" dirty="0">
                <a:solidFill>
                  <a:prstClr val="black"/>
                </a:solidFill>
                <a:latin typeface="+mj-lt"/>
              </a:rPr>
              <a:t>.</a:t>
            </a:r>
          </a:p>
          <a:p>
            <a:pPr marL="0" indent="0" eaLnBrk="1" fontAlgn="auto" hangingPunct="1">
              <a:spcAft>
                <a:spcPts val="0"/>
              </a:spcAft>
              <a:buFont typeface="Wingdings" panose="05000000000000000000" pitchFamily="2" charset="2"/>
              <a:buNone/>
              <a:defRPr/>
            </a:pPr>
            <a:r>
              <a:rPr lang="en-US" dirty="0"/>
              <a:t>El PI es </a:t>
            </a:r>
            <a:r>
              <a:rPr lang="en-US" dirty="0" err="1"/>
              <a:t>responsable</a:t>
            </a:r>
            <a:r>
              <a:rPr lang="en-US" dirty="0"/>
              <a:t>, al </a:t>
            </a:r>
            <a:r>
              <a:rPr lang="en-US" dirty="0" err="1"/>
              <a:t>certificar</a:t>
            </a:r>
            <a:r>
              <a:rPr lang="en-US" dirty="0"/>
              <a:t>, de los </a:t>
            </a:r>
            <a:r>
              <a:rPr lang="en-US" dirty="0" err="1"/>
              <a:t>gastos</a:t>
            </a:r>
            <a:r>
              <a:rPr lang="en-US" dirty="0"/>
              <a:t> </a:t>
            </a:r>
            <a:r>
              <a:rPr lang="en-US" dirty="0" err="1"/>
              <a:t>incurridos</a:t>
            </a:r>
            <a:r>
              <a:rPr lang="en-US" dirty="0"/>
              <a:t> </a:t>
            </a:r>
            <a:r>
              <a:rPr lang="en-US" dirty="0" err="1"/>
              <a:t>por</a:t>
            </a:r>
            <a:r>
              <a:rPr lang="en-US" dirty="0"/>
              <a:t> ese </a:t>
            </a:r>
            <a:r>
              <a:rPr lang="en-US" dirty="0" err="1"/>
              <a:t>subawardee</a:t>
            </a:r>
            <a:r>
              <a:rPr lang="en-US" dirty="0"/>
              <a:t> y </a:t>
            </a:r>
            <a:r>
              <a:rPr lang="en-US" dirty="0" err="1"/>
              <a:t>valida</a:t>
            </a:r>
            <a:r>
              <a:rPr lang="en-US" dirty="0"/>
              <a:t> </a:t>
            </a:r>
            <a:r>
              <a:rPr lang="en-US" dirty="0" err="1"/>
              <a:t>que</a:t>
            </a:r>
            <a:r>
              <a:rPr lang="en-US" dirty="0"/>
              <a:t> </a:t>
            </a:r>
            <a:r>
              <a:rPr lang="en-US" dirty="0" err="1"/>
              <a:t>estan</a:t>
            </a:r>
            <a:r>
              <a:rPr lang="en-US" dirty="0"/>
              <a:t> </a:t>
            </a:r>
            <a:r>
              <a:rPr lang="en-US" dirty="0" err="1"/>
              <a:t>autorizados</a:t>
            </a:r>
            <a:r>
              <a:rPr lang="en-US" dirty="0"/>
              <a:t> </a:t>
            </a:r>
            <a:r>
              <a:rPr lang="en-US" dirty="0" err="1"/>
              <a:t>segun</a:t>
            </a:r>
            <a:r>
              <a:rPr lang="en-US" dirty="0"/>
              <a:t> </a:t>
            </a:r>
            <a:r>
              <a:rPr lang="en-US" dirty="0" err="1"/>
              <a:t>el</a:t>
            </a:r>
            <a:r>
              <a:rPr lang="en-US" dirty="0"/>
              <a:t> subaward </a:t>
            </a:r>
            <a:r>
              <a:rPr lang="en-US" dirty="0" err="1"/>
              <a:t>procesado</a:t>
            </a:r>
            <a:r>
              <a:rPr lang="en-US" dirty="0"/>
              <a:t>.</a:t>
            </a:r>
          </a:p>
        </p:txBody>
      </p:sp>
      <p:pic>
        <p:nvPicPr>
          <p:cNvPr id="19460" name="Picture 11">
            <a:extLst>
              <a:ext uri="{FF2B5EF4-FFF2-40B4-BE49-F238E27FC236}">
                <a16:creationId xmlns:a16="http://schemas.microsoft.com/office/drawing/2014/main" id="{EF765574-ED6D-33C0-5C7F-6B2B9BBCE7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362200"/>
            <a:ext cx="3148013"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6595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80">
                                          <p:stCondLst>
                                            <p:cond delay="0"/>
                                          </p:stCondLst>
                                        </p:cTn>
                                        <p:tgtEl>
                                          <p:spTgt spid="7">
                                            <p:txEl>
                                              <p:pRg st="0" end="0"/>
                                            </p:txEl>
                                          </p:spTgt>
                                        </p:tgtEl>
                                      </p:cBhvr>
                                    </p:animEffect>
                                    <p:anim calcmode="lin" valueType="num">
                                      <p:cBhvr>
                                        <p:cTn id="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0" end="0"/>
                                            </p:txEl>
                                          </p:spTgt>
                                        </p:tgtEl>
                                      </p:cBhvr>
                                      <p:to x="100000" y="60000"/>
                                    </p:animScale>
                                    <p:animScale>
                                      <p:cBhvr>
                                        <p:cTn id="14" dur="166" decel="50000">
                                          <p:stCondLst>
                                            <p:cond delay="676"/>
                                          </p:stCondLst>
                                        </p:cTn>
                                        <p:tgtEl>
                                          <p:spTgt spid="7">
                                            <p:txEl>
                                              <p:pRg st="0" end="0"/>
                                            </p:txEl>
                                          </p:spTgt>
                                        </p:tgtEl>
                                      </p:cBhvr>
                                      <p:to x="100000" y="100000"/>
                                    </p:animScale>
                                    <p:animScale>
                                      <p:cBhvr>
                                        <p:cTn id="15" dur="26">
                                          <p:stCondLst>
                                            <p:cond delay="1312"/>
                                          </p:stCondLst>
                                        </p:cTn>
                                        <p:tgtEl>
                                          <p:spTgt spid="7">
                                            <p:txEl>
                                              <p:pRg st="0" end="0"/>
                                            </p:txEl>
                                          </p:spTgt>
                                        </p:tgtEl>
                                      </p:cBhvr>
                                      <p:to x="100000" y="80000"/>
                                    </p:animScale>
                                    <p:animScale>
                                      <p:cBhvr>
                                        <p:cTn id="16" dur="166" decel="50000">
                                          <p:stCondLst>
                                            <p:cond delay="1338"/>
                                          </p:stCondLst>
                                        </p:cTn>
                                        <p:tgtEl>
                                          <p:spTgt spid="7">
                                            <p:txEl>
                                              <p:pRg st="0" end="0"/>
                                            </p:txEl>
                                          </p:spTgt>
                                        </p:tgtEl>
                                      </p:cBhvr>
                                      <p:to x="100000" y="100000"/>
                                    </p:animScale>
                                    <p:animScale>
                                      <p:cBhvr>
                                        <p:cTn id="17" dur="26">
                                          <p:stCondLst>
                                            <p:cond delay="1642"/>
                                          </p:stCondLst>
                                        </p:cTn>
                                        <p:tgtEl>
                                          <p:spTgt spid="7">
                                            <p:txEl>
                                              <p:pRg st="0" end="0"/>
                                            </p:txEl>
                                          </p:spTgt>
                                        </p:tgtEl>
                                      </p:cBhvr>
                                      <p:to x="100000" y="90000"/>
                                    </p:animScale>
                                    <p:animScale>
                                      <p:cBhvr>
                                        <p:cTn id="18" dur="166" decel="50000">
                                          <p:stCondLst>
                                            <p:cond delay="1668"/>
                                          </p:stCondLst>
                                        </p:cTn>
                                        <p:tgtEl>
                                          <p:spTgt spid="7">
                                            <p:txEl>
                                              <p:pRg st="0" end="0"/>
                                            </p:txEl>
                                          </p:spTgt>
                                        </p:tgtEl>
                                      </p:cBhvr>
                                      <p:to x="100000" y="100000"/>
                                    </p:animScale>
                                    <p:animScale>
                                      <p:cBhvr>
                                        <p:cTn id="19" dur="26">
                                          <p:stCondLst>
                                            <p:cond delay="1808"/>
                                          </p:stCondLst>
                                        </p:cTn>
                                        <p:tgtEl>
                                          <p:spTgt spid="7">
                                            <p:txEl>
                                              <p:pRg st="0" end="0"/>
                                            </p:txEl>
                                          </p:spTgt>
                                        </p:tgtEl>
                                      </p:cBhvr>
                                      <p:to x="100000" y="95000"/>
                                    </p:animScale>
                                    <p:animScale>
                                      <p:cBhvr>
                                        <p:cTn id="20" dur="166" decel="50000">
                                          <p:stCondLst>
                                            <p:cond delay="1834"/>
                                          </p:stCondLst>
                                        </p:cTn>
                                        <p:tgtEl>
                                          <p:spTgt spid="7">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wipe(down)">
                                      <p:cBhvr>
                                        <p:cTn id="25" dur="580">
                                          <p:stCondLst>
                                            <p:cond delay="0"/>
                                          </p:stCondLst>
                                        </p:cTn>
                                        <p:tgtEl>
                                          <p:spTgt spid="7">
                                            <p:txEl>
                                              <p:pRg st="2" end="2"/>
                                            </p:txEl>
                                          </p:spTgt>
                                        </p:tgtEl>
                                      </p:cBhvr>
                                    </p:animEffect>
                                    <p:anim calcmode="lin" valueType="num">
                                      <p:cBhvr>
                                        <p:cTn id="26" dur="1822" tmFilter="0,0; 0.14,0.36; 0.43,0.73; 0.71,0.91; 1.0,1.0">
                                          <p:stCondLst>
                                            <p:cond delay="0"/>
                                          </p:stCondLst>
                                        </p:cTn>
                                        <p:tgtEl>
                                          <p:spTgt spid="7">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xEl>
                                              <p:pRg st="2" end="2"/>
                                            </p:txEl>
                                          </p:spTgt>
                                        </p:tgtEl>
                                      </p:cBhvr>
                                      <p:to x="100000" y="60000"/>
                                    </p:animScale>
                                    <p:animScale>
                                      <p:cBhvr>
                                        <p:cTn id="32" dur="166" decel="50000">
                                          <p:stCondLst>
                                            <p:cond delay="676"/>
                                          </p:stCondLst>
                                        </p:cTn>
                                        <p:tgtEl>
                                          <p:spTgt spid="7">
                                            <p:txEl>
                                              <p:pRg st="2" end="2"/>
                                            </p:txEl>
                                          </p:spTgt>
                                        </p:tgtEl>
                                      </p:cBhvr>
                                      <p:to x="100000" y="100000"/>
                                    </p:animScale>
                                    <p:animScale>
                                      <p:cBhvr>
                                        <p:cTn id="33" dur="26">
                                          <p:stCondLst>
                                            <p:cond delay="1312"/>
                                          </p:stCondLst>
                                        </p:cTn>
                                        <p:tgtEl>
                                          <p:spTgt spid="7">
                                            <p:txEl>
                                              <p:pRg st="2" end="2"/>
                                            </p:txEl>
                                          </p:spTgt>
                                        </p:tgtEl>
                                      </p:cBhvr>
                                      <p:to x="100000" y="80000"/>
                                    </p:animScale>
                                    <p:animScale>
                                      <p:cBhvr>
                                        <p:cTn id="34" dur="166" decel="50000">
                                          <p:stCondLst>
                                            <p:cond delay="1338"/>
                                          </p:stCondLst>
                                        </p:cTn>
                                        <p:tgtEl>
                                          <p:spTgt spid="7">
                                            <p:txEl>
                                              <p:pRg st="2" end="2"/>
                                            </p:txEl>
                                          </p:spTgt>
                                        </p:tgtEl>
                                      </p:cBhvr>
                                      <p:to x="100000" y="100000"/>
                                    </p:animScale>
                                    <p:animScale>
                                      <p:cBhvr>
                                        <p:cTn id="35" dur="26">
                                          <p:stCondLst>
                                            <p:cond delay="1642"/>
                                          </p:stCondLst>
                                        </p:cTn>
                                        <p:tgtEl>
                                          <p:spTgt spid="7">
                                            <p:txEl>
                                              <p:pRg st="2" end="2"/>
                                            </p:txEl>
                                          </p:spTgt>
                                        </p:tgtEl>
                                      </p:cBhvr>
                                      <p:to x="100000" y="90000"/>
                                    </p:animScale>
                                    <p:animScale>
                                      <p:cBhvr>
                                        <p:cTn id="36" dur="166" decel="50000">
                                          <p:stCondLst>
                                            <p:cond delay="1668"/>
                                          </p:stCondLst>
                                        </p:cTn>
                                        <p:tgtEl>
                                          <p:spTgt spid="7">
                                            <p:txEl>
                                              <p:pRg st="2" end="2"/>
                                            </p:txEl>
                                          </p:spTgt>
                                        </p:tgtEl>
                                      </p:cBhvr>
                                      <p:to x="100000" y="100000"/>
                                    </p:animScale>
                                    <p:animScale>
                                      <p:cBhvr>
                                        <p:cTn id="37" dur="26">
                                          <p:stCondLst>
                                            <p:cond delay="1808"/>
                                          </p:stCondLst>
                                        </p:cTn>
                                        <p:tgtEl>
                                          <p:spTgt spid="7">
                                            <p:txEl>
                                              <p:pRg st="2" end="2"/>
                                            </p:txEl>
                                          </p:spTgt>
                                        </p:tgtEl>
                                      </p:cBhvr>
                                      <p:to x="100000" y="95000"/>
                                    </p:animScale>
                                    <p:animScale>
                                      <p:cBhvr>
                                        <p:cTn id="38" dur="166" decel="50000">
                                          <p:stCondLst>
                                            <p:cond delay="1834"/>
                                          </p:stCondLst>
                                        </p:cTn>
                                        <p:tgtEl>
                                          <p:spTgt spid="7">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Effect transition="in" filter="wipe(down)">
                                      <p:cBhvr>
                                        <p:cTn id="43" dur="580">
                                          <p:stCondLst>
                                            <p:cond delay="0"/>
                                          </p:stCondLst>
                                        </p:cTn>
                                        <p:tgtEl>
                                          <p:spTgt spid="7">
                                            <p:txEl>
                                              <p:pRg st="3" end="3"/>
                                            </p:txEl>
                                          </p:spTgt>
                                        </p:tgtEl>
                                      </p:cBhvr>
                                    </p:animEffect>
                                    <p:anim calcmode="lin" valueType="num">
                                      <p:cBhvr>
                                        <p:cTn id="44" dur="1822" tmFilter="0,0; 0.14,0.36; 0.43,0.73; 0.71,0.91; 1.0,1.0">
                                          <p:stCondLst>
                                            <p:cond delay="0"/>
                                          </p:stCondLst>
                                        </p:cTn>
                                        <p:tgtEl>
                                          <p:spTgt spid="7">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xEl>
                                              <p:pRg st="3" end="3"/>
                                            </p:txEl>
                                          </p:spTgt>
                                        </p:tgtEl>
                                      </p:cBhvr>
                                      <p:to x="100000" y="60000"/>
                                    </p:animScale>
                                    <p:animScale>
                                      <p:cBhvr>
                                        <p:cTn id="50" dur="166" decel="50000">
                                          <p:stCondLst>
                                            <p:cond delay="676"/>
                                          </p:stCondLst>
                                        </p:cTn>
                                        <p:tgtEl>
                                          <p:spTgt spid="7">
                                            <p:txEl>
                                              <p:pRg st="3" end="3"/>
                                            </p:txEl>
                                          </p:spTgt>
                                        </p:tgtEl>
                                      </p:cBhvr>
                                      <p:to x="100000" y="100000"/>
                                    </p:animScale>
                                    <p:animScale>
                                      <p:cBhvr>
                                        <p:cTn id="51" dur="26">
                                          <p:stCondLst>
                                            <p:cond delay="1312"/>
                                          </p:stCondLst>
                                        </p:cTn>
                                        <p:tgtEl>
                                          <p:spTgt spid="7">
                                            <p:txEl>
                                              <p:pRg st="3" end="3"/>
                                            </p:txEl>
                                          </p:spTgt>
                                        </p:tgtEl>
                                      </p:cBhvr>
                                      <p:to x="100000" y="80000"/>
                                    </p:animScale>
                                    <p:animScale>
                                      <p:cBhvr>
                                        <p:cTn id="52" dur="166" decel="50000">
                                          <p:stCondLst>
                                            <p:cond delay="1338"/>
                                          </p:stCondLst>
                                        </p:cTn>
                                        <p:tgtEl>
                                          <p:spTgt spid="7">
                                            <p:txEl>
                                              <p:pRg st="3" end="3"/>
                                            </p:txEl>
                                          </p:spTgt>
                                        </p:tgtEl>
                                      </p:cBhvr>
                                      <p:to x="100000" y="100000"/>
                                    </p:animScale>
                                    <p:animScale>
                                      <p:cBhvr>
                                        <p:cTn id="53" dur="26">
                                          <p:stCondLst>
                                            <p:cond delay="1642"/>
                                          </p:stCondLst>
                                        </p:cTn>
                                        <p:tgtEl>
                                          <p:spTgt spid="7">
                                            <p:txEl>
                                              <p:pRg st="3" end="3"/>
                                            </p:txEl>
                                          </p:spTgt>
                                        </p:tgtEl>
                                      </p:cBhvr>
                                      <p:to x="100000" y="90000"/>
                                    </p:animScale>
                                    <p:animScale>
                                      <p:cBhvr>
                                        <p:cTn id="54" dur="166" decel="50000">
                                          <p:stCondLst>
                                            <p:cond delay="1668"/>
                                          </p:stCondLst>
                                        </p:cTn>
                                        <p:tgtEl>
                                          <p:spTgt spid="7">
                                            <p:txEl>
                                              <p:pRg st="3" end="3"/>
                                            </p:txEl>
                                          </p:spTgt>
                                        </p:tgtEl>
                                      </p:cBhvr>
                                      <p:to x="100000" y="100000"/>
                                    </p:animScale>
                                    <p:animScale>
                                      <p:cBhvr>
                                        <p:cTn id="55" dur="26">
                                          <p:stCondLst>
                                            <p:cond delay="1808"/>
                                          </p:stCondLst>
                                        </p:cTn>
                                        <p:tgtEl>
                                          <p:spTgt spid="7">
                                            <p:txEl>
                                              <p:pRg st="3" end="3"/>
                                            </p:txEl>
                                          </p:spTgt>
                                        </p:tgtEl>
                                      </p:cBhvr>
                                      <p:to x="100000" y="95000"/>
                                    </p:animScale>
                                    <p:animScale>
                                      <p:cBhvr>
                                        <p:cTn id="56" dur="166" decel="50000">
                                          <p:stCondLst>
                                            <p:cond delay="1834"/>
                                          </p:stCondLst>
                                        </p:cTn>
                                        <p:tgtEl>
                                          <p:spTgt spid="7">
                                            <p:txEl>
                                              <p:pRg st="3" end="3"/>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7">
                                            <p:txEl>
                                              <p:pRg st="4" end="4"/>
                                            </p:txEl>
                                          </p:spTgt>
                                        </p:tgtEl>
                                        <p:attrNameLst>
                                          <p:attrName>style.visibility</p:attrName>
                                        </p:attrNameLst>
                                      </p:cBhvr>
                                      <p:to>
                                        <p:strVal val="visible"/>
                                      </p:to>
                                    </p:set>
                                    <p:animEffect transition="in" filter="wipe(down)">
                                      <p:cBhvr>
                                        <p:cTn id="61" dur="580">
                                          <p:stCondLst>
                                            <p:cond delay="0"/>
                                          </p:stCondLst>
                                        </p:cTn>
                                        <p:tgtEl>
                                          <p:spTgt spid="7">
                                            <p:txEl>
                                              <p:pRg st="4" end="4"/>
                                            </p:txEl>
                                          </p:spTgt>
                                        </p:tgtEl>
                                      </p:cBhvr>
                                    </p:animEffect>
                                    <p:anim calcmode="lin" valueType="num">
                                      <p:cBhvr>
                                        <p:cTn id="62" dur="1822" tmFilter="0,0; 0.14,0.36; 0.43,0.73; 0.71,0.91; 1.0,1.0">
                                          <p:stCondLst>
                                            <p:cond delay="0"/>
                                          </p:stCondLst>
                                        </p:cTn>
                                        <p:tgtEl>
                                          <p:spTgt spid="7">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7">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7">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7">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7">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7">
                                            <p:txEl>
                                              <p:pRg st="4" end="4"/>
                                            </p:txEl>
                                          </p:spTgt>
                                        </p:tgtEl>
                                      </p:cBhvr>
                                      <p:to x="100000" y="60000"/>
                                    </p:animScale>
                                    <p:animScale>
                                      <p:cBhvr>
                                        <p:cTn id="68" dur="166" decel="50000">
                                          <p:stCondLst>
                                            <p:cond delay="676"/>
                                          </p:stCondLst>
                                        </p:cTn>
                                        <p:tgtEl>
                                          <p:spTgt spid="7">
                                            <p:txEl>
                                              <p:pRg st="4" end="4"/>
                                            </p:txEl>
                                          </p:spTgt>
                                        </p:tgtEl>
                                      </p:cBhvr>
                                      <p:to x="100000" y="100000"/>
                                    </p:animScale>
                                    <p:animScale>
                                      <p:cBhvr>
                                        <p:cTn id="69" dur="26">
                                          <p:stCondLst>
                                            <p:cond delay="1312"/>
                                          </p:stCondLst>
                                        </p:cTn>
                                        <p:tgtEl>
                                          <p:spTgt spid="7">
                                            <p:txEl>
                                              <p:pRg st="4" end="4"/>
                                            </p:txEl>
                                          </p:spTgt>
                                        </p:tgtEl>
                                      </p:cBhvr>
                                      <p:to x="100000" y="80000"/>
                                    </p:animScale>
                                    <p:animScale>
                                      <p:cBhvr>
                                        <p:cTn id="70" dur="166" decel="50000">
                                          <p:stCondLst>
                                            <p:cond delay="1338"/>
                                          </p:stCondLst>
                                        </p:cTn>
                                        <p:tgtEl>
                                          <p:spTgt spid="7">
                                            <p:txEl>
                                              <p:pRg st="4" end="4"/>
                                            </p:txEl>
                                          </p:spTgt>
                                        </p:tgtEl>
                                      </p:cBhvr>
                                      <p:to x="100000" y="100000"/>
                                    </p:animScale>
                                    <p:animScale>
                                      <p:cBhvr>
                                        <p:cTn id="71" dur="26">
                                          <p:stCondLst>
                                            <p:cond delay="1642"/>
                                          </p:stCondLst>
                                        </p:cTn>
                                        <p:tgtEl>
                                          <p:spTgt spid="7">
                                            <p:txEl>
                                              <p:pRg st="4" end="4"/>
                                            </p:txEl>
                                          </p:spTgt>
                                        </p:tgtEl>
                                      </p:cBhvr>
                                      <p:to x="100000" y="90000"/>
                                    </p:animScale>
                                    <p:animScale>
                                      <p:cBhvr>
                                        <p:cTn id="72" dur="166" decel="50000">
                                          <p:stCondLst>
                                            <p:cond delay="1668"/>
                                          </p:stCondLst>
                                        </p:cTn>
                                        <p:tgtEl>
                                          <p:spTgt spid="7">
                                            <p:txEl>
                                              <p:pRg st="4" end="4"/>
                                            </p:txEl>
                                          </p:spTgt>
                                        </p:tgtEl>
                                      </p:cBhvr>
                                      <p:to x="100000" y="100000"/>
                                    </p:animScale>
                                    <p:animScale>
                                      <p:cBhvr>
                                        <p:cTn id="73" dur="26">
                                          <p:stCondLst>
                                            <p:cond delay="1808"/>
                                          </p:stCondLst>
                                        </p:cTn>
                                        <p:tgtEl>
                                          <p:spTgt spid="7">
                                            <p:txEl>
                                              <p:pRg st="4" end="4"/>
                                            </p:txEl>
                                          </p:spTgt>
                                        </p:tgtEl>
                                      </p:cBhvr>
                                      <p:to x="100000" y="95000"/>
                                    </p:animScale>
                                    <p:animScale>
                                      <p:cBhvr>
                                        <p:cTn id="74" dur="166" decel="50000">
                                          <p:stCondLst>
                                            <p:cond delay="1834"/>
                                          </p:stCondLst>
                                        </p:cTn>
                                        <p:tgtEl>
                                          <p:spTgt spid="7">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BC78243-59BD-CB5D-8025-A1BF4D89843E}"/>
              </a:ext>
            </a:extLst>
          </p:cNvPr>
          <p:cNvSpPr>
            <a:spLocks noGrp="1"/>
          </p:cNvSpPr>
          <p:nvPr>
            <p:ph type="title"/>
          </p:nvPr>
        </p:nvSpPr>
        <p:spPr>
          <a:xfrm>
            <a:off x="457200" y="2362200"/>
            <a:ext cx="3810000" cy="2465388"/>
          </a:xfrm>
        </p:spPr>
        <p:txBody>
          <a:bodyPr/>
          <a:lstStyle/>
          <a:p>
            <a:pPr eaLnBrk="1" fontAlgn="auto" hangingPunct="1">
              <a:spcAft>
                <a:spcPts val="0"/>
              </a:spcAft>
              <a:defRPr/>
            </a:pPr>
            <a:r>
              <a:rPr lang="en-US" sz="2800" b="1" dirty="0">
                <a:solidFill>
                  <a:schemeClr val="tx1"/>
                </a:solidFill>
              </a:rPr>
              <a:t>COMPROBANTES DE SOLICITUD DE REEMBOLSO</a:t>
            </a:r>
          </a:p>
        </p:txBody>
      </p:sp>
      <p:sp>
        <p:nvSpPr>
          <p:cNvPr id="7" name="Content Placeholder 6">
            <a:extLst>
              <a:ext uri="{FF2B5EF4-FFF2-40B4-BE49-F238E27FC236}">
                <a16:creationId xmlns:a16="http://schemas.microsoft.com/office/drawing/2014/main" id="{C6476AB7-8D87-AF67-34D9-ABEE27BCC8AE}"/>
              </a:ext>
            </a:extLst>
          </p:cNvPr>
          <p:cNvSpPr>
            <a:spLocks noGrp="1"/>
          </p:cNvSpPr>
          <p:nvPr>
            <p:ph idx="1"/>
          </p:nvPr>
        </p:nvSpPr>
        <p:spPr>
          <a:xfrm>
            <a:off x="4343400" y="609600"/>
            <a:ext cx="4419600" cy="5857875"/>
          </a:xfrm>
          <a:ln>
            <a:solidFill>
              <a:schemeClr val="accent1">
                <a:lumMod val="60000"/>
                <a:lumOff val="40000"/>
              </a:schemeClr>
            </a:solidFill>
          </a:ln>
        </p:spPr>
        <p:txBody>
          <a:bodyPr rtlCol="0">
            <a:normAutofit/>
          </a:bodyPr>
          <a:lstStyle/>
          <a:p>
            <a:pPr eaLnBrk="1" hangingPunct="1">
              <a:spcAft>
                <a:spcPts val="0"/>
              </a:spcAft>
              <a:buFont typeface="Wingdings" panose="05000000000000000000" pitchFamily="2" charset="2"/>
              <a:buChar char="Ø"/>
              <a:defRPr/>
            </a:pPr>
            <a:r>
              <a:rPr lang="es-ES" sz="1800" dirty="0">
                <a:latin typeface="+mj-lt"/>
              </a:rPr>
              <a:t>Los comprobantes de reembolso por los gastos realizados fuera de los procesos correspondiente  de compra se deben de referir a otras oficinas para aprobación previa:</a:t>
            </a:r>
          </a:p>
          <a:p>
            <a:pPr lvl="1" eaLnBrk="1" hangingPunct="1">
              <a:spcAft>
                <a:spcPts val="0"/>
              </a:spcAft>
              <a:buFont typeface="Wingdings" panose="05000000000000000000" pitchFamily="2" charset="2"/>
              <a:buChar char="Ø"/>
              <a:defRPr/>
            </a:pPr>
            <a:r>
              <a:rPr lang="es-ES" sz="1800" dirty="0">
                <a:latin typeface="+mj-lt"/>
              </a:rPr>
              <a:t>$250 o menos  a la Oficina de Finanzas para aprobación.</a:t>
            </a:r>
          </a:p>
          <a:p>
            <a:pPr lvl="1" eaLnBrk="1" hangingPunct="1">
              <a:spcAft>
                <a:spcPts val="0"/>
              </a:spcAft>
              <a:buFont typeface="Wingdings" panose="05000000000000000000" pitchFamily="2" charset="2"/>
              <a:buChar char="Ø"/>
              <a:defRPr/>
            </a:pPr>
            <a:r>
              <a:rPr lang="es-ES" sz="1800" dirty="0">
                <a:latin typeface="+mj-lt"/>
              </a:rPr>
              <a:t>$250 o más a la Oficina de Finanzas y a Rectoría para aprobación.</a:t>
            </a:r>
          </a:p>
          <a:p>
            <a:pPr lvl="1" eaLnBrk="1" hangingPunct="1">
              <a:spcAft>
                <a:spcPts val="0"/>
              </a:spcAft>
              <a:buFont typeface="Wingdings" panose="05000000000000000000" pitchFamily="2" charset="2"/>
              <a:buChar char="Ø"/>
              <a:defRPr/>
            </a:pPr>
            <a:r>
              <a:rPr lang="es-ES" sz="1800" dirty="0">
                <a:latin typeface="+mj-lt"/>
              </a:rPr>
              <a:t>Este comprobante debe de tener:</a:t>
            </a:r>
          </a:p>
          <a:p>
            <a:pPr lvl="2" eaLnBrk="1" hangingPunct="1">
              <a:spcAft>
                <a:spcPts val="0"/>
              </a:spcAft>
              <a:buFont typeface="Wingdings" panose="05000000000000000000" pitchFamily="2" charset="2"/>
              <a:buChar char="Ø"/>
              <a:defRPr/>
            </a:pPr>
            <a:r>
              <a:rPr lang="es-ES" sz="1800" dirty="0">
                <a:latin typeface="+mj-lt"/>
              </a:rPr>
              <a:t>Carta de Justificación</a:t>
            </a:r>
          </a:p>
          <a:p>
            <a:pPr lvl="2" eaLnBrk="1" hangingPunct="1">
              <a:spcAft>
                <a:spcPts val="0"/>
              </a:spcAft>
              <a:buFont typeface="Wingdings" panose="05000000000000000000" pitchFamily="2" charset="2"/>
              <a:buChar char="Ø"/>
              <a:defRPr/>
            </a:pPr>
            <a:r>
              <a:rPr lang="es-ES" sz="1800" dirty="0">
                <a:latin typeface="+mj-lt"/>
              </a:rPr>
              <a:t>Factura y evidencia de pago.</a:t>
            </a:r>
          </a:p>
          <a:p>
            <a:pPr eaLnBrk="1" hangingPunct="1">
              <a:spcAft>
                <a:spcPts val="0"/>
              </a:spcAft>
              <a:buFont typeface="Wingdings" panose="05000000000000000000" pitchFamily="2" charset="2"/>
              <a:buChar char="Ø"/>
              <a:defRPr/>
            </a:pPr>
            <a:r>
              <a:rPr lang="es-ES" sz="1700" b="1" dirty="0">
                <a:latin typeface="+mj-lt"/>
              </a:rPr>
              <a:t>Nota: </a:t>
            </a:r>
            <a:r>
              <a:rPr lang="es-ES" sz="1700" dirty="0">
                <a:latin typeface="+mj-lt"/>
              </a:rPr>
              <a:t>El Comprobante de Reembolso no es un método recomendado. Su uso se limita únicamente a casos extraordinarios y debe considerarse una vía de excepción.</a:t>
            </a:r>
            <a:endParaRPr lang="es-ES" sz="1800" dirty="0"/>
          </a:p>
          <a:p>
            <a:pPr marL="685800" lvl="2" indent="0" algn="just" eaLnBrk="1" hangingPunct="1">
              <a:spcAft>
                <a:spcPts val="0"/>
              </a:spcAft>
              <a:buFont typeface="Wingdings" panose="05000000000000000000" pitchFamily="2" charset="2"/>
              <a:buNone/>
              <a:defRPr/>
            </a:pPr>
            <a:endParaRPr lang="es-ES" sz="1800" b="1" dirty="0">
              <a:latin typeface="+mj-lt"/>
            </a:endParaRPr>
          </a:p>
        </p:txBody>
      </p:sp>
      <p:sp>
        <p:nvSpPr>
          <p:cNvPr id="3" name="TextBox 2">
            <a:extLst>
              <a:ext uri="{FF2B5EF4-FFF2-40B4-BE49-F238E27FC236}">
                <a16:creationId xmlns:a16="http://schemas.microsoft.com/office/drawing/2014/main" id="{DAD7B26E-2E5C-FEEF-72C4-6E046D7EA15D}"/>
              </a:ext>
            </a:extLst>
          </p:cNvPr>
          <p:cNvSpPr txBox="1"/>
          <p:nvPr/>
        </p:nvSpPr>
        <p:spPr>
          <a:xfrm>
            <a:off x="685800" y="1752600"/>
            <a:ext cx="3200400" cy="338554"/>
          </a:xfrm>
          <a:prstGeom prst="rect">
            <a:avLst/>
          </a:prstGeom>
          <a:noFill/>
        </p:spPr>
        <p:txBody>
          <a:bodyPr wrap="square" rtlCol="0">
            <a:spAutoFit/>
          </a:bodyPr>
          <a:lstStyle/>
          <a:p>
            <a:r>
              <a:rPr lang="en-US" sz="1600" b="1" u="sng" dirty="0">
                <a:latin typeface="+mj-lt"/>
              </a:rPr>
              <a:t>Circular 51-Solicitud de </a:t>
            </a:r>
            <a:r>
              <a:rPr lang="en-US" sz="1600" b="1" u="sng" dirty="0" err="1">
                <a:latin typeface="+mj-lt"/>
              </a:rPr>
              <a:t>Reembolso</a:t>
            </a:r>
            <a:endParaRPr lang="en-US" sz="1600" b="1" u="sng"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animEffect transition="in" filter="wipe(down)">
                                      <p:cBhvr>
                                        <p:cTn id="7" dur="580">
                                          <p:stCondLst>
                                            <p:cond delay="0"/>
                                          </p:stCondLst>
                                        </p:cTn>
                                        <p:tgtEl>
                                          <p:spTgt spid="7">
                                            <p:txEl>
                                              <p:pRg st="6" end="6"/>
                                            </p:txEl>
                                          </p:spTgt>
                                        </p:tgtEl>
                                      </p:cBhvr>
                                    </p:animEffect>
                                    <p:anim calcmode="lin" valueType="num">
                                      <p:cBhvr>
                                        <p:cTn id="8" dur="1822" tmFilter="0,0; 0.14,0.36; 0.43,0.73; 0.71,0.91; 1.0,1.0">
                                          <p:stCondLst>
                                            <p:cond delay="0"/>
                                          </p:stCondLst>
                                        </p:cTn>
                                        <p:tgtEl>
                                          <p:spTgt spid="7">
                                            <p:txEl>
                                              <p:pRg st="6" end="6"/>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6" end="6"/>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6" end="6"/>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6" end="6"/>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6" end="6"/>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6" end="6"/>
                                            </p:txEl>
                                          </p:spTgt>
                                        </p:tgtEl>
                                      </p:cBhvr>
                                      <p:to x="100000" y="60000"/>
                                    </p:animScale>
                                    <p:animScale>
                                      <p:cBhvr>
                                        <p:cTn id="14" dur="166" decel="50000">
                                          <p:stCondLst>
                                            <p:cond delay="676"/>
                                          </p:stCondLst>
                                        </p:cTn>
                                        <p:tgtEl>
                                          <p:spTgt spid="7">
                                            <p:txEl>
                                              <p:pRg st="6" end="6"/>
                                            </p:txEl>
                                          </p:spTgt>
                                        </p:tgtEl>
                                      </p:cBhvr>
                                      <p:to x="100000" y="100000"/>
                                    </p:animScale>
                                    <p:animScale>
                                      <p:cBhvr>
                                        <p:cTn id="15" dur="26">
                                          <p:stCondLst>
                                            <p:cond delay="1312"/>
                                          </p:stCondLst>
                                        </p:cTn>
                                        <p:tgtEl>
                                          <p:spTgt spid="7">
                                            <p:txEl>
                                              <p:pRg st="6" end="6"/>
                                            </p:txEl>
                                          </p:spTgt>
                                        </p:tgtEl>
                                      </p:cBhvr>
                                      <p:to x="100000" y="80000"/>
                                    </p:animScale>
                                    <p:animScale>
                                      <p:cBhvr>
                                        <p:cTn id="16" dur="166" decel="50000">
                                          <p:stCondLst>
                                            <p:cond delay="1338"/>
                                          </p:stCondLst>
                                        </p:cTn>
                                        <p:tgtEl>
                                          <p:spTgt spid="7">
                                            <p:txEl>
                                              <p:pRg st="6" end="6"/>
                                            </p:txEl>
                                          </p:spTgt>
                                        </p:tgtEl>
                                      </p:cBhvr>
                                      <p:to x="100000" y="100000"/>
                                    </p:animScale>
                                    <p:animScale>
                                      <p:cBhvr>
                                        <p:cTn id="17" dur="26">
                                          <p:stCondLst>
                                            <p:cond delay="1642"/>
                                          </p:stCondLst>
                                        </p:cTn>
                                        <p:tgtEl>
                                          <p:spTgt spid="7">
                                            <p:txEl>
                                              <p:pRg st="6" end="6"/>
                                            </p:txEl>
                                          </p:spTgt>
                                        </p:tgtEl>
                                      </p:cBhvr>
                                      <p:to x="100000" y="90000"/>
                                    </p:animScale>
                                    <p:animScale>
                                      <p:cBhvr>
                                        <p:cTn id="18" dur="166" decel="50000">
                                          <p:stCondLst>
                                            <p:cond delay="1668"/>
                                          </p:stCondLst>
                                        </p:cTn>
                                        <p:tgtEl>
                                          <p:spTgt spid="7">
                                            <p:txEl>
                                              <p:pRg st="6" end="6"/>
                                            </p:txEl>
                                          </p:spTgt>
                                        </p:tgtEl>
                                      </p:cBhvr>
                                      <p:to x="100000" y="100000"/>
                                    </p:animScale>
                                    <p:animScale>
                                      <p:cBhvr>
                                        <p:cTn id="19" dur="26">
                                          <p:stCondLst>
                                            <p:cond delay="1808"/>
                                          </p:stCondLst>
                                        </p:cTn>
                                        <p:tgtEl>
                                          <p:spTgt spid="7">
                                            <p:txEl>
                                              <p:pRg st="6" end="6"/>
                                            </p:txEl>
                                          </p:spTgt>
                                        </p:tgtEl>
                                      </p:cBhvr>
                                      <p:to x="100000" y="95000"/>
                                    </p:animScale>
                                    <p:animScale>
                                      <p:cBhvr>
                                        <p:cTn id="20" dur="166" decel="50000">
                                          <p:stCondLst>
                                            <p:cond delay="1834"/>
                                          </p:stCondLst>
                                        </p:cTn>
                                        <p:tgtEl>
                                          <p:spTgt spid="7">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10B6F4"/>
      </a:accent1>
      <a:accent2>
        <a:srgbClr val="3C78C3"/>
      </a:accent2>
      <a:accent3>
        <a:srgbClr val="9F52D0"/>
      </a:accent3>
      <a:accent4>
        <a:srgbClr val="D64198"/>
      </a:accent4>
      <a:accent5>
        <a:srgbClr val="DA2228"/>
      </a:accent5>
      <a:accent6>
        <a:srgbClr val="F18318"/>
      </a:accent6>
      <a:hlink>
        <a:srgbClr val="A8DEE8"/>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CB9708-C445-4049-9D7F-4C8684E69AF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NumericAssetId xmlns="145c5697-5eb5-440b-b2f1-a8273fb59250" xsi:nil="true"/>
    <AssetType xmlns="145c5697-5eb5-440b-b2f1-a8273fb59250">TP</AssetType>
    <Markets xmlns="145c5697-5eb5-440b-b2f1-a8273fb59250" xsi:nil="true"/>
    <AppVer xmlns="145c5697-5eb5-440b-b2f1-a8273fb59250" xsi:nil="true"/>
    <AuthoringAssetId xmlns="145c5697-5eb5-440b-b2f1-a8273fb59250">TP001140820</AuthoringAssetId>
    <AssetId xmlns="145c5697-5eb5-440b-b2f1-a8273fb59250">TS001140820</AssetId>
  </documentManagement>
</p:properties>
</file>

<file path=customXml/item2.xml><?xml version="1.0" encoding="utf-8"?>
<ct:contentTypeSchema xmlns:ct="http://schemas.microsoft.com/office/2006/metadata/contentType" xmlns:ma="http://schemas.microsoft.com/office/2006/metadata/properties/metaAttributes" ct:_="" ma:_="" ma:contentTypeName="OOFile" ma:contentTypeID="0x0101006025706CF4CD034688BEBAE97A2E701D020200C3831ACA17D8814887A164412888521E" ma:contentTypeVersion="7" ma:contentTypeDescription="Create a new document." ma:contentTypeScope="" ma:versionID="ed1fea5d08807278759d338940aa9e8f">
  <xsd:schema xmlns:xsd="http://www.w3.org/2001/XMLSchema" xmlns:xs="http://www.w3.org/2001/XMLSchema" xmlns:p="http://schemas.microsoft.com/office/2006/metadata/properties" xmlns:ns2="145c5697-5eb5-440b-b2f1-a8273fb59250" targetNamespace="http://schemas.microsoft.com/office/2006/metadata/properties" ma:root="true" ma:fieldsID="174e4b03d57b3d621fa064bbab783e99" ns2:_="">
    <xsd:import namespace="145c5697-5eb5-440b-b2f1-a8273fb59250"/>
    <xsd:element name="properties">
      <xsd:complexType>
        <xsd:sequence>
          <xsd:element name="documentManagement">
            <xsd:complexType>
              <xsd:all>
                <xsd:element ref="ns2:AssetId" minOccurs="0"/>
                <xsd:element ref="ns2:AuthoringAssetId" minOccurs="0"/>
                <xsd:element ref="ns2:AssetType" minOccurs="0"/>
                <xsd:element ref="ns2:Markets" minOccurs="0"/>
                <xsd:element ref="ns2:NumericAssetId" minOccurs="0"/>
                <xsd:element ref="ns2:AppV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5c5697-5eb5-440b-b2f1-a8273fb59250" elementFormDefault="qualified">
    <xsd:import namespace="http://schemas.microsoft.com/office/2006/documentManagement/types"/>
    <xsd:import namespace="http://schemas.microsoft.com/office/infopath/2007/PartnerControls"/>
    <xsd:element name="AssetId" ma:index="8" nillable="true" ma:displayName="AssetId" ma:indexed="true" ma:internalName="AssetId" ma:readOnly="false">
      <xsd:simpleType>
        <xsd:restriction base="dms:Text"/>
      </xsd:simpleType>
    </xsd:element>
    <xsd:element name="AuthoringAssetId" ma:index="9" nillable="true" ma:displayName="AuthoringAssetId" ma:indexed="true" ma:internalName="AuthoringAssetId" ma:readOnly="false">
      <xsd:simpleType>
        <xsd:restriction base="dms:Text"/>
      </xsd:simpleType>
    </xsd:element>
    <xsd:element name="AssetType" ma:index="10" nillable="true" ma:displayName="AssetType" ma:internalName="AssetType" ma:readOnly="false">
      <xsd:simpleType>
        <xsd:restriction base="dms:Text"/>
      </xsd:simpleType>
    </xsd:element>
    <xsd:element name="Markets" ma:index="11" nillable="true" ma:displayName="Markets" ma:internalName="Markets" ma:readOnly="false">
      <xsd:simpleType>
        <xsd:restriction base="dms:Text"/>
      </xsd:simpleType>
    </xsd:element>
    <xsd:element name="NumericAssetId" ma:index="12" nillable="true" ma:displayName="NumericAssetId" ma:indexed="true" ma:internalName="NumericAssetId" ma:readOnly="false">
      <xsd:simpleType>
        <xsd:restriction base="dms:Unknown"/>
      </xsd:simpleType>
    </xsd:element>
    <xsd:element name="AppVer" ma:index="13" nillable="true" ma:displayName="AppVer" ma:internalName="AppVer"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F5F80C-3332-4478-B40D-E203315BE71A}">
  <ds:schemaRefs>
    <ds:schemaRef ds:uri="http://schemas.microsoft.com/office/2006/metadata/properties"/>
    <ds:schemaRef ds:uri="http://schemas.microsoft.com/office/infopath/2007/PartnerControls"/>
    <ds:schemaRef ds:uri="145c5697-5eb5-440b-b2f1-a8273fb59250"/>
  </ds:schemaRefs>
</ds:datastoreItem>
</file>

<file path=customXml/itemProps2.xml><?xml version="1.0" encoding="utf-8"?>
<ds:datastoreItem xmlns:ds="http://schemas.openxmlformats.org/officeDocument/2006/customXml" ds:itemID="{E49DCFCE-A4F0-4D08-9BB8-2C66B9A378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5c5697-5eb5-440b-b2f1-a8273fb592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EA0A0685-5729-4DC6-B4FB-7E05979DB9DA}">
  <ds:schemaRefs>
    <ds:schemaRef ds:uri="http://schemas.microsoft.com/office/2006/metadata/longProperties"/>
  </ds:schemaRefs>
</ds:datastoreItem>
</file>

<file path=customXml/itemProps4.xml><?xml version="1.0" encoding="utf-8"?>
<ds:datastoreItem xmlns:ds="http://schemas.openxmlformats.org/officeDocument/2006/customXml" ds:itemID="{4895B915-BB0C-4B40-A305-8EDA8C2F5F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TM16401371[[fn=Atlas]]</Template>
  <TotalTime>5238</TotalTime>
  <Words>1324</Words>
  <Application>Microsoft Office PowerPoint</Application>
  <PresentationFormat>On-screen Show (4:3)</PresentationFormat>
  <Paragraphs>125</Paragraphs>
  <Slides>20</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Calibri</vt:lpstr>
      <vt:lpstr>Calibri Light</vt:lpstr>
      <vt:lpstr>Courier New</vt:lpstr>
      <vt:lpstr>Georgia</vt:lpstr>
      <vt:lpstr>Rockwell</vt:lpstr>
      <vt:lpstr>Times New Roman</vt:lpstr>
      <vt:lpstr>Wingdings</vt:lpstr>
      <vt:lpstr>Wingdings 2</vt:lpstr>
      <vt:lpstr>Atlas</vt:lpstr>
      <vt:lpstr>Pagos Directos, Contratos y Estipendios</vt:lpstr>
      <vt:lpstr>PAGOS DIRECTOS</vt:lpstr>
      <vt:lpstr>ESTIPENDIOS</vt:lpstr>
      <vt:lpstr>ARCHIVO DE EXPEDIENTE REQUERIDO</vt:lpstr>
      <vt:lpstr>PowerPoint Presentation</vt:lpstr>
      <vt:lpstr>PowerPoint Presentation</vt:lpstr>
      <vt:lpstr>GASTOS DE ALIMENTOS</vt:lpstr>
      <vt:lpstr>PAGOS DE SUBAWARDS</vt:lpstr>
      <vt:lpstr>COMPROBANTES DE SOLICITUD DE REEMBOLSO</vt:lpstr>
      <vt:lpstr>PowerPoint Presentation</vt:lpstr>
      <vt:lpstr>PowerPoint Presentation</vt:lpstr>
      <vt:lpstr>HOJAS DE COTEJO</vt:lpstr>
      <vt:lpstr>EXTRANJEROS CON B-1, WB</vt:lpstr>
      <vt:lpstr>CONTRATOS ARRENDAMIENTO</vt:lpstr>
      <vt:lpstr>PAGO DE CONTRATOS</vt:lpstr>
      <vt:lpstr>ASUNTOS IMPORTANTES</vt:lpstr>
      <vt:lpstr>ASUNTOS IMPORTANTES</vt:lpstr>
      <vt:lpstr>PowerPoint Presentation</vt:lpstr>
      <vt:lpstr>ASUNTOS IMPORTANTES</vt:lpstr>
      <vt:lpstr>Email oficial de Transacciones:  postawardrrp@upr.edu</vt:lpstr>
    </vt:vector>
  </TitlesOfParts>
  <Company>Template Central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Accountant on gold design template</dc:title>
  <dc:creator>Template Central</dc:creator>
  <cp:lastModifiedBy>ANA M. FELICIANO DELGADO</cp:lastModifiedBy>
  <cp:revision>295</cp:revision>
  <cp:lastPrinted>2019-02-28T15:39:06Z</cp:lastPrinted>
  <dcterms:created xsi:type="dcterms:W3CDTF">2000-08-07T01:18:55Z</dcterms:created>
  <dcterms:modified xsi:type="dcterms:W3CDTF">2026-01-27T17:21:04Z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arkets">
    <vt:lpwstr/>
  </property>
  <property fmtid="{D5CDD505-2E9C-101B-9397-08002B2CF9AE}" pid="3" name="AssetType">
    <vt:lpwstr>TP</vt:lpwstr>
  </property>
  <property fmtid="{D5CDD505-2E9C-101B-9397-08002B2CF9AE}" pid="4" name="BugNumber">
    <vt:lpwstr>492018L</vt:lpwstr>
  </property>
  <property fmtid="{D5CDD505-2E9C-101B-9397-08002B2CF9AE}" pid="5" name="TPInstallLocation">
    <vt:lpwstr>{Document Themes}</vt:lpwstr>
  </property>
  <property fmtid="{D5CDD505-2E9C-101B-9397-08002B2CF9AE}" pid="6" name="PrimaryImageGen">
    <vt:lpwstr>1</vt:lpwstr>
  </property>
  <property fmtid="{D5CDD505-2E9C-101B-9397-08002B2CF9AE}" pid="7" name="display_urn:schemas-microsoft-com:office:office#APAuthor">
    <vt:lpwstr>REDMOND\cynvey</vt:lpwstr>
  </property>
  <property fmtid="{D5CDD505-2E9C-101B-9397-08002B2CF9AE}" pid="8" name="APAuthor">
    <vt:lpwstr>191</vt:lpwstr>
  </property>
  <property fmtid="{D5CDD505-2E9C-101B-9397-08002B2CF9AE}" pid="9" name="Milestone">
    <vt:lpwstr>Continuous</vt:lpwstr>
  </property>
  <property fmtid="{D5CDD505-2E9C-101B-9397-08002B2CF9AE}" pid="10" name="TPAppVersion">
    <vt:lpwstr>11</vt:lpwstr>
  </property>
  <property fmtid="{D5CDD505-2E9C-101B-9397-08002B2CF9AE}" pid="11" name="TPCommandLine">
    <vt:lpwstr>{PP} {FilePath}</vt:lpwstr>
  </property>
  <property fmtid="{D5CDD505-2E9C-101B-9397-08002B2CF9AE}" pid="12" name="AssetId">
    <vt:lpwstr>TS001140820</vt:lpwstr>
  </property>
  <property fmtid="{D5CDD505-2E9C-101B-9397-08002B2CF9AE}" pid="13" name="IsSearchable">
    <vt:lpwstr>0</vt:lpwstr>
  </property>
  <property fmtid="{D5CDD505-2E9C-101B-9397-08002B2CF9AE}" pid="14" name="NumericId">
    <vt:lpwstr>-1.00000000000000</vt:lpwstr>
  </property>
  <property fmtid="{D5CDD505-2E9C-101B-9397-08002B2CF9AE}" pid="15" name="PublishTargets">
    <vt:lpwstr>OfficeOnline</vt:lpwstr>
  </property>
  <property fmtid="{D5CDD505-2E9C-101B-9397-08002B2CF9AE}" pid="16" name="TPLaunchHelpLinkType">
    <vt:lpwstr>Template</vt:lpwstr>
  </property>
  <property fmtid="{D5CDD505-2E9C-101B-9397-08002B2CF9AE}" pid="17" name="TPFriendlyName">
    <vt:lpwstr>Accountant on gold design template</vt:lpwstr>
  </property>
  <property fmtid="{D5CDD505-2E9C-101B-9397-08002B2CF9AE}" pid="18" name="display_urn:schemas-microsoft-com:office:office#APEditor">
    <vt:lpwstr>REDMOND\v-luannv</vt:lpwstr>
  </property>
  <property fmtid="{D5CDD505-2E9C-101B-9397-08002B2CF9AE}" pid="19" name="APEditor">
    <vt:lpwstr>92</vt:lpwstr>
  </property>
  <property fmtid="{D5CDD505-2E9C-101B-9397-08002B2CF9AE}" pid="20" name="Provider">
    <vt:lpwstr>EY001142237</vt:lpwstr>
  </property>
  <property fmtid="{D5CDD505-2E9C-101B-9397-08002B2CF9AE}" pid="21" name="SourceTitle">
    <vt:lpwstr>Accountant on gold design template</vt:lpwstr>
  </property>
  <property fmtid="{D5CDD505-2E9C-101B-9397-08002B2CF9AE}" pid="22" name="TPApplication">
    <vt:lpwstr>PowerPoint</vt:lpwstr>
  </property>
  <property fmtid="{D5CDD505-2E9C-101B-9397-08002B2CF9AE}" pid="23" name="TPLaunchHelpLink">
    <vt:lpwstr/>
  </property>
  <property fmtid="{D5CDD505-2E9C-101B-9397-08002B2CF9AE}" pid="24" name="OpenTemplate">
    <vt:lpwstr>1</vt:lpwstr>
  </property>
  <property fmtid="{D5CDD505-2E9C-101B-9397-08002B2CF9AE}" pid="25" name="UACurrentWords">
    <vt:lpwstr>0</vt:lpwstr>
  </property>
  <property fmtid="{D5CDD505-2E9C-101B-9397-08002B2CF9AE}" pid="26" name="UALocRecommendation">
    <vt:lpwstr>Localize</vt:lpwstr>
  </property>
  <property fmtid="{D5CDD505-2E9C-101B-9397-08002B2CF9AE}" pid="27" name="Applications">
    <vt:lpwstr>64;#PowerPoint 2003;#67;#PowerPoint - Design Templt 12;#79;#Template 12;#65;#Microsoft Office PowerPoint 2007;#66;#PowerPoint - Design Templt 2003</vt:lpwstr>
  </property>
  <property fmtid="{D5CDD505-2E9C-101B-9397-08002B2CF9AE}" pid="28" name="TemplateStatus">
    <vt:lpwstr>Complete</vt:lpwstr>
  </property>
  <property fmtid="{D5CDD505-2E9C-101B-9397-08002B2CF9AE}" pid="29" name="ContentTypeId">
    <vt:lpwstr>0x0101006025706CF4CD034688BEBAE97A2E701D020200C3831ACA17D8814887A164412888521E</vt:lpwstr>
  </property>
  <property fmtid="{D5CDD505-2E9C-101B-9397-08002B2CF9AE}" pid="30" name="IsDeleted">
    <vt:lpwstr>0</vt:lpwstr>
  </property>
  <property fmtid="{D5CDD505-2E9C-101B-9397-08002B2CF9AE}" pid="31" name="ShowIn">
    <vt:lpwstr>Show everywhere</vt:lpwstr>
  </property>
  <property fmtid="{D5CDD505-2E9C-101B-9397-08002B2CF9AE}" pid="32" name="UANotes">
    <vt:lpwstr>Text is visible in high contrast mode, but graphics are not. </vt:lpwstr>
  </property>
  <property fmtid="{D5CDD505-2E9C-101B-9397-08002B2CF9AE}" pid="33" name="PublishStatusLookup">
    <vt:lpwstr>260112</vt:lpwstr>
  </property>
  <property fmtid="{D5CDD505-2E9C-101B-9397-08002B2CF9AE}" pid="34" name="TPClientViewer">
    <vt:lpwstr>Microsoft Office PowerPoint</vt:lpwstr>
  </property>
  <property fmtid="{D5CDD505-2E9C-101B-9397-08002B2CF9AE}" pid="35" name="TPComponent">
    <vt:lpwstr>PPTFiles</vt:lpwstr>
  </property>
  <property fmtid="{D5CDD505-2E9C-101B-9397-08002B2CF9AE}" pid="36" name="TPNamespace">
    <vt:lpwstr>POWERPNT</vt:lpwstr>
  </property>
  <property fmtid="{D5CDD505-2E9C-101B-9397-08002B2CF9AE}" pid="37" name="APTrustLevel">
    <vt:lpwstr>1.00000000000000</vt:lpwstr>
  </property>
  <property fmtid="{D5CDD505-2E9C-101B-9397-08002B2CF9AE}" pid="38" name="TrustLevel">
    <vt:lpwstr>Microsoft Managed Content</vt:lpwstr>
  </property>
  <property fmtid="{D5CDD505-2E9C-101B-9397-08002B2CF9AE}" pid="39" name="Content Type">
    <vt:lpwstr>OOFile</vt:lpwstr>
  </property>
  <property fmtid="{D5CDD505-2E9C-101B-9397-08002B2CF9AE}" pid="40" name="AuthoringAssetId">
    <vt:lpwstr>TP001140820</vt:lpwstr>
  </property>
  <property fmtid="{D5CDD505-2E9C-101B-9397-08002B2CF9AE}" pid="41" name="NumericAssetId">
    <vt:lpwstr/>
  </property>
  <property fmtid="{D5CDD505-2E9C-101B-9397-08002B2CF9AE}" pid="42" name="AppVer">
    <vt:lpwstr/>
  </property>
</Properties>
</file>